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48" r:id="rId2"/>
    <p:sldMasterId id="2147483660" r:id="rId3"/>
    <p:sldMasterId id="2147483667" r:id="rId4"/>
    <p:sldMasterId id="2147483670" r:id="rId5"/>
  </p:sldMasterIdLst>
  <p:notesMasterIdLst>
    <p:notesMasterId r:id="rId54"/>
  </p:notesMasterIdLst>
  <p:sldIdLst>
    <p:sldId id="259" r:id="rId6"/>
    <p:sldId id="262" r:id="rId7"/>
    <p:sldId id="303" r:id="rId8"/>
    <p:sldId id="319" r:id="rId9"/>
    <p:sldId id="317" r:id="rId10"/>
    <p:sldId id="271" r:id="rId11"/>
    <p:sldId id="350" r:id="rId12"/>
    <p:sldId id="344" r:id="rId13"/>
    <p:sldId id="270" r:id="rId14"/>
    <p:sldId id="333" r:id="rId15"/>
    <p:sldId id="345" r:id="rId16"/>
    <p:sldId id="307" r:id="rId17"/>
    <p:sldId id="346" r:id="rId18"/>
    <p:sldId id="320" r:id="rId19"/>
    <p:sldId id="321" r:id="rId20"/>
    <p:sldId id="322" r:id="rId21"/>
    <p:sldId id="351" r:id="rId22"/>
    <p:sldId id="325" r:id="rId23"/>
    <p:sldId id="323" r:id="rId24"/>
    <p:sldId id="324" r:id="rId25"/>
    <p:sldId id="330" r:id="rId26"/>
    <p:sldId id="347" r:id="rId27"/>
    <p:sldId id="304" r:id="rId28"/>
    <p:sldId id="272" r:id="rId29"/>
    <p:sldId id="305" r:id="rId30"/>
    <p:sldId id="273" r:id="rId31"/>
    <p:sldId id="276" r:id="rId32"/>
    <p:sldId id="277" r:id="rId33"/>
    <p:sldId id="332" r:id="rId34"/>
    <p:sldId id="349" r:id="rId35"/>
    <p:sldId id="327" r:id="rId36"/>
    <p:sldId id="328" r:id="rId37"/>
    <p:sldId id="329" r:id="rId38"/>
    <p:sldId id="352" r:id="rId39"/>
    <p:sldId id="348" r:id="rId40"/>
    <p:sldId id="279" r:id="rId41"/>
    <p:sldId id="318" r:id="rId42"/>
    <p:sldId id="336" r:id="rId43"/>
    <p:sldId id="337" r:id="rId44"/>
    <p:sldId id="338" r:id="rId45"/>
    <p:sldId id="353" r:id="rId46"/>
    <p:sldId id="339" r:id="rId47"/>
    <p:sldId id="341" r:id="rId48"/>
    <p:sldId id="340" r:id="rId49"/>
    <p:sldId id="342" r:id="rId50"/>
    <p:sldId id="343" r:id="rId51"/>
    <p:sldId id="335" r:id="rId52"/>
    <p:sldId id="260" r:id="rId5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452CB-19D8-4B79-99FA-B46742CD0C76}" v="167" dt="2019-09-17T12:48:16.581"/>
    <p1510:client id="{69008ECB-8D4F-4A1E-9AC9-06D09B74AD76}" v="29" dt="2019-10-01T11:44:28.462"/>
    <p1510:client id="{83F253C7-5D5F-46C0-AEB5-8FB241D11B6C}" v="1070" dt="2019-09-28T15:45:40.629"/>
    <p1510:client id="{ACB56DF8-18E0-4747-A209-40333205D46F}" v="13" dt="2019-09-28T16:12:58.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3"/>
    <p:restoredTop sz="76720" autoAdjust="0"/>
  </p:normalViewPr>
  <p:slideViewPr>
    <p:cSldViewPr snapToGrid="0" snapToObjects="1">
      <p:cViewPr varScale="1">
        <p:scale>
          <a:sx n="58" d="100"/>
          <a:sy n="58" d="100"/>
        </p:scale>
        <p:origin x="1356" y="60"/>
      </p:cViewPr>
      <p:guideLst/>
    </p:cSldViewPr>
  </p:slideViewPr>
  <p:notesTextViewPr>
    <p:cViewPr>
      <p:scale>
        <a:sx n="1" d="1"/>
        <a:sy n="1" d="1"/>
      </p:scale>
      <p:origin x="0" y="0"/>
    </p:cViewPr>
  </p:notesTextViewPr>
  <p:sorterViewPr>
    <p:cViewPr>
      <p:scale>
        <a:sx n="46" d="100"/>
        <a:sy n="46" d="100"/>
      </p:scale>
      <p:origin x="0" y="-7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CB56DF8-18E0-4747-A209-40333205D46F}"/>
    <pc:docChg chg="modSld">
      <pc:chgData name="" userId="" providerId="" clId="Web-{ACB56DF8-18E0-4747-A209-40333205D46F}" dt="2019-09-28T16:12:58.786" v="12"/>
      <pc:docMkLst>
        <pc:docMk/>
      </pc:docMkLst>
      <pc:sldChg chg="addSp modSp">
        <pc:chgData name="" userId="" providerId="" clId="Web-{ACB56DF8-18E0-4747-A209-40333205D46F}" dt="2019-09-28T16:12:58.786" v="12"/>
        <pc:sldMkLst>
          <pc:docMk/>
          <pc:sldMk cId="3699001415" sldId="279"/>
        </pc:sldMkLst>
        <pc:spChg chg="add mod">
          <ac:chgData name="" userId="" providerId="" clId="Web-{ACB56DF8-18E0-4747-A209-40333205D46F}" dt="2019-09-28T16:12:56.380" v="11"/>
          <ac:spMkLst>
            <pc:docMk/>
            <pc:sldMk cId="3699001415" sldId="279"/>
            <ac:spMk id="2" creationId="{6551B059-20D6-48CA-87FD-041518AE3B7C}"/>
          </ac:spMkLst>
        </pc:spChg>
        <pc:spChg chg="add mod">
          <ac:chgData name="" userId="" providerId="" clId="Web-{ACB56DF8-18E0-4747-A209-40333205D46F}" dt="2019-09-28T16:12:58.786" v="12"/>
          <ac:spMkLst>
            <pc:docMk/>
            <pc:sldMk cId="3699001415" sldId="279"/>
            <ac:spMk id="3" creationId="{6BB8CFB4-A5F8-4636-9614-DDC8976E663E}"/>
          </ac:spMkLst>
        </pc:spChg>
        <pc:spChg chg="mod">
          <ac:chgData name="" userId="" providerId="" clId="Web-{ACB56DF8-18E0-4747-A209-40333205D46F}" dt="2019-09-28T16:11:38.331" v="0" actId="14100"/>
          <ac:spMkLst>
            <pc:docMk/>
            <pc:sldMk cId="3699001415" sldId="279"/>
            <ac:spMk id="6147" creationId="{00000000-0000-0000-0000-000000000000}"/>
          </ac:spMkLst>
        </pc:spChg>
      </pc:sldChg>
    </pc:docChg>
  </pc:docChgLst>
  <pc:docChgLst>
    <pc:chgData clId="Web-{69008ECB-8D4F-4A1E-9AC9-06D09B74AD76}"/>
    <pc:docChg chg="modSld">
      <pc:chgData name="" userId="" providerId="" clId="Web-{69008ECB-8D4F-4A1E-9AC9-06D09B74AD76}" dt="2019-10-01T11:44:28.462" v="28" actId="20577"/>
      <pc:docMkLst>
        <pc:docMk/>
      </pc:docMkLst>
      <pc:sldChg chg="modSp">
        <pc:chgData name="" userId="" providerId="" clId="Web-{69008ECB-8D4F-4A1E-9AC9-06D09B74AD76}" dt="2019-10-01T11:44:28.462" v="28" actId="20577"/>
        <pc:sldMkLst>
          <pc:docMk/>
          <pc:sldMk cId="3699001415" sldId="279"/>
        </pc:sldMkLst>
        <pc:spChg chg="mod">
          <ac:chgData name="" userId="" providerId="" clId="Web-{69008ECB-8D4F-4A1E-9AC9-06D09B74AD76}" dt="2019-10-01T11:42:48.959" v="12" actId="14100"/>
          <ac:spMkLst>
            <pc:docMk/>
            <pc:sldMk cId="3699001415" sldId="279"/>
            <ac:spMk id="2" creationId="{6551B059-20D6-48CA-87FD-041518AE3B7C}"/>
          </ac:spMkLst>
        </pc:spChg>
        <pc:spChg chg="mod">
          <ac:chgData name="" userId="" providerId="" clId="Web-{69008ECB-8D4F-4A1E-9AC9-06D09B74AD76}" dt="2019-10-01T11:42:28.270" v="9" actId="1076"/>
          <ac:spMkLst>
            <pc:docMk/>
            <pc:sldMk cId="3699001415" sldId="279"/>
            <ac:spMk id="3" creationId="{6BB8CFB4-A5F8-4636-9614-DDC8976E663E}"/>
          </ac:spMkLst>
        </pc:spChg>
        <pc:spChg chg="mod">
          <ac:chgData name="" userId="" providerId="" clId="Web-{69008ECB-8D4F-4A1E-9AC9-06D09B74AD76}" dt="2019-10-01T11:44:28.462" v="28" actId="20577"/>
          <ac:spMkLst>
            <pc:docMk/>
            <pc:sldMk cId="3699001415" sldId="279"/>
            <ac:spMk id="6147" creationId="{00000000-0000-0000-0000-000000000000}"/>
          </ac:spMkLst>
        </pc:spChg>
      </pc:sldChg>
      <pc:sldChg chg="modSp">
        <pc:chgData name="" userId="" providerId="" clId="Web-{69008ECB-8D4F-4A1E-9AC9-06D09B74AD76}" dt="2019-10-01T11:41:32.550" v="6" actId="14100"/>
        <pc:sldMkLst>
          <pc:docMk/>
          <pc:sldMk cId="3086588020" sldId="335"/>
        </pc:sldMkLst>
        <pc:picChg chg="mod">
          <ac:chgData name="" userId="" providerId="" clId="Web-{69008ECB-8D4F-4A1E-9AC9-06D09B74AD76}" dt="2019-10-01T11:41:32.550" v="6" actId="14100"/>
          <ac:picMkLst>
            <pc:docMk/>
            <pc:sldMk cId="3086588020" sldId="335"/>
            <ac:picMk id="4" creationId="{00000000-0000-0000-0000-000000000000}"/>
          </ac:picMkLst>
        </pc:picChg>
      </pc:sldChg>
      <pc:sldChg chg="modSp">
        <pc:chgData name="" userId="" providerId="" clId="Web-{69008ECB-8D4F-4A1E-9AC9-06D09B74AD76}" dt="2019-10-01T11:40:19.500" v="1" actId="20577"/>
        <pc:sldMkLst>
          <pc:docMk/>
          <pc:sldMk cId="2298419128" sldId="340"/>
        </pc:sldMkLst>
        <pc:spChg chg="mod">
          <ac:chgData name="" userId="" providerId="" clId="Web-{69008ECB-8D4F-4A1E-9AC9-06D09B74AD76}" dt="2019-10-01T11:40:19.500" v="1" actId="20577"/>
          <ac:spMkLst>
            <pc:docMk/>
            <pc:sldMk cId="2298419128" sldId="340"/>
            <ac:spMk id="6" creationId="{00000000-0000-0000-0000-000000000000}"/>
          </ac:spMkLst>
        </pc:spChg>
      </pc:sldChg>
      <pc:sldChg chg="modSp">
        <pc:chgData name="" userId="" providerId="" clId="Web-{69008ECB-8D4F-4A1E-9AC9-06D09B74AD76}" dt="2019-10-01T11:40:39.861" v="3" actId="20577"/>
        <pc:sldMkLst>
          <pc:docMk/>
          <pc:sldMk cId="1479220622" sldId="341"/>
        </pc:sldMkLst>
        <pc:spChg chg="mod">
          <ac:chgData name="" userId="" providerId="" clId="Web-{69008ECB-8D4F-4A1E-9AC9-06D09B74AD76}" dt="2019-10-01T11:40:39.861" v="3" actId="20577"/>
          <ac:spMkLst>
            <pc:docMk/>
            <pc:sldMk cId="1479220622" sldId="341"/>
            <ac:spMk id="6" creationId="{00000000-0000-0000-0000-000000000000}"/>
          </ac:spMkLst>
        </pc:spChg>
      </pc:sldChg>
      <pc:sldChg chg="modSp">
        <pc:chgData name="" userId="" providerId="" clId="Web-{69008ECB-8D4F-4A1E-9AC9-06D09B74AD76}" dt="2019-10-01T11:41:09.705" v="5" actId="20577"/>
        <pc:sldMkLst>
          <pc:docMk/>
          <pc:sldMk cId="1097512497" sldId="342"/>
        </pc:sldMkLst>
        <pc:spChg chg="mod">
          <ac:chgData name="" userId="" providerId="" clId="Web-{69008ECB-8D4F-4A1E-9AC9-06D09B74AD76}" dt="2019-10-01T11:41:09.705" v="5" actId="20577"/>
          <ac:spMkLst>
            <pc:docMk/>
            <pc:sldMk cId="1097512497" sldId="342"/>
            <ac:spMk id="6" creationId="{00000000-0000-0000-0000-000000000000}"/>
          </ac:spMkLst>
        </pc:spChg>
      </pc:sldChg>
    </pc:docChg>
  </pc:docChgLst>
  <pc:docChgLst>
    <pc:chgData clId="Web-{264452CB-19D8-4B79-99FA-B46742CD0C76}"/>
    <pc:docChg chg="addSld delSld modSld sldOrd">
      <pc:chgData name="" userId="" providerId="" clId="Web-{264452CB-19D8-4B79-99FA-B46742CD0C76}" dt="2019-09-17T12:48:13.800" v="156" actId="20577"/>
      <pc:docMkLst>
        <pc:docMk/>
      </pc:docMkLst>
      <pc:sldChg chg="del">
        <pc:chgData name="" userId="" providerId="" clId="Web-{264452CB-19D8-4B79-99FA-B46742CD0C76}" dt="2019-09-17T12:25:38.686" v="13"/>
        <pc:sldMkLst>
          <pc:docMk/>
          <pc:sldMk cId="2281800251" sldId="275"/>
        </pc:sldMkLst>
      </pc:sldChg>
      <pc:sldChg chg="addSp delSp modSp">
        <pc:chgData name="" userId="" providerId="" clId="Web-{264452CB-19D8-4B79-99FA-B46742CD0C76}" dt="2019-09-17T12:27:58.019" v="37" actId="14100"/>
        <pc:sldMkLst>
          <pc:docMk/>
          <pc:sldMk cId="2567736979" sldId="276"/>
        </pc:sldMkLst>
        <pc:spChg chg="mod">
          <ac:chgData name="" userId="" providerId="" clId="Web-{264452CB-19D8-4B79-99FA-B46742CD0C76}" dt="2019-09-17T12:27:44.722" v="33" actId="1076"/>
          <ac:spMkLst>
            <pc:docMk/>
            <pc:sldMk cId="2567736979" sldId="276"/>
            <ac:spMk id="3" creationId="{00000000-0000-0000-0000-000000000000}"/>
          </ac:spMkLst>
        </pc:spChg>
        <pc:picChg chg="mod">
          <ac:chgData name="" userId="" providerId="" clId="Web-{264452CB-19D8-4B79-99FA-B46742CD0C76}" dt="2019-09-17T12:25:50.998" v="15" actId="1076"/>
          <ac:picMkLst>
            <pc:docMk/>
            <pc:sldMk cId="2567736979" sldId="276"/>
            <ac:picMk id="4098" creationId="{00000000-0000-0000-0000-000000000000}"/>
          </ac:picMkLst>
        </pc:picChg>
        <pc:picChg chg="mod">
          <ac:chgData name="" userId="" providerId="" clId="Web-{264452CB-19D8-4B79-99FA-B46742CD0C76}" dt="2019-09-17T12:27:49.144" v="34" actId="1076"/>
          <ac:picMkLst>
            <pc:docMk/>
            <pc:sldMk cId="2567736979" sldId="276"/>
            <ac:picMk id="4100" creationId="{00000000-0000-0000-0000-000000000000}"/>
          </ac:picMkLst>
        </pc:picChg>
        <pc:picChg chg="del">
          <ac:chgData name="" userId="" providerId="" clId="Web-{264452CB-19D8-4B79-99FA-B46742CD0C76}" dt="2019-09-17T12:26:09.687" v="23"/>
          <ac:picMkLst>
            <pc:docMk/>
            <pc:sldMk cId="2567736979" sldId="276"/>
            <ac:picMk id="4102" creationId="{00000000-0000-0000-0000-000000000000}"/>
          </ac:picMkLst>
        </pc:picChg>
        <pc:cxnChg chg="mod">
          <ac:chgData name="" userId="" providerId="" clId="Web-{264452CB-19D8-4B79-99FA-B46742CD0C76}" dt="2019-09-17T12:25:56.702" v="17" actId="14100"/>
          <ac:cxnSpMkLst>
            <pc:docMk/>
            <pc:sldMk cId="2567736979" sldId="276"/>
            <ac:cxnSpMk id="8" creationId="{00000000-0000-0000-0000-000000000000}"/>
          </ac:cxnSpMkLst>
        </pc:cxnChg>
        <pc:cxnChg chg="mod">
          <ac:chgData name="" userId="" providerId="" clId="Web-{264452CB-19D8-4B79-99FA-B46742CD0C76}" dt="2019-09-17T12:27:58.019" v="37" actId="14100"/>
          <ac:cxnSpMkLst>
            <pc:docMk/>
            <pc:sldMk cId="2567736979" sldId="276"/>
            <ac:cxnSpMk id="12" creationId="{00000000-0000-0000-0000-000000000000}"/>
          </ac:cxnSpMkLst>
        </pc:cxnChg>
        <pc:cxnChg chg="del mod">
          <ac:chgData name="" userId="" providerId="" clId="Web-{264452CB-19D8-4B79-99FA-B46742CD0C76}" dt="2019-09-17T12:26:12.093" v="24"/>
          <ac:cxnSpMkLst>
            <pc:docMk/>
            <pc:sldMk cId="2567736979" sldId="276"/>
            <ac:cxnSpMk id="13" creationId="{00000000-0000-0000-0000-000000000000}"/>
          </ac:cxnSpMkLst>
        </pc:cxnChg>
        <pc:cxnChg chg="add mod">
          <ac:chgData name="" userId="" providerId="" clId="Web-{264452CB-19D8-4B79-99FA-B46742CD0C76}" dt="2019-09-17T12:27:17.752" v="29"/>
          <ac:cxnSpMkLst>
            <pc:docMk/>
            <pc:sldMk cId="2567736979" sldId="276"/>
            <ac:cxnSpMk id="14" creationId="{1B73BAE3-9CE9-4083-84D4-C81C705013DB}"/>
          </ac:cxnSpMkLst>
        </pc:cxnChg>
      </pc:sldChg>
      <pc:sldChg chg="modSp">
        <pc:chgData name="" userId="" providerId="" clId="Web-{264452CB-19D8-4B79-99FA-B46742CD0C76}" dt="2019-09-17T12:29:31.804" v="77" actId="1076"/>
        <pc:sldMkLst>
          <pc:docMk/>
          <pc:sldMk cId="2934037069" sldId="277"/>
        </pc:sldMkLst>
        <pc:spChg chg="mod">
          <ac:chgData name="" userId="" providerId="" clId="Web-{264452CB-19D8-4B79-99FA-B46742CD0C76}" dt="2019-09-17T12:29:30.976" v="75" actId="20577"/>
          <ac:spMkLst>
            <pc:docMk/>
            <pc:sldMk cId="2934037069" sldId="277"/>
            <ac:spMk id="6" creationId="{00000000-0000-0000-0000-000000000000}"/>
          </ac:spMkLst>
        </pc:spChg>
        <pc:picChg chg="mod">
          <ac:chgData name="" userId="" providerId="" clId="Web-{264452CB-19D8-4B79-99FA-B46742CD0C76}" dt="2019-09-17T12:29:31.804" v="77" actId="1076"/>
          <ac:picMkLst>
            <pc:docMk/>
            <pc:sldMk cId="2934037069" sldId="277"/>
            <ac:picMk id="1026" creationId="{00000000-0000-0000-0000-000000000000}"/>
          </ac:picMkLst>
        </pc:picChg>
      </pc:sldChg>
      <pc:sldChg chg="modSp">
        <pc:chgData name="" userId="" providerId="" clId="Web-{264452CB-19D8-4B79-99FA-B46742CD0C76}" dt="2019-09-17T12:24:59.575" v="12" actId="20577"/>
        <pc:sldMkLst>
          <pc:docMk/>
          <pc:sldMk cId="987720214" sldId="304"/>
        </pc:sldMkLst>
        <pc:spChg chg="mod">
          <ac:chgData name="" userId="" providerId="" clId="Web-{264452CB-19D8-4B79-99FA-B46742CD0C76}" dt="2019-09-17T12:24:59.575" v="12" actId="20577"/>
          <ac:spMkLst>
            <pc:docMk/>
            <pc:sldMk cId="987720214" sldId="304"/>
            <ac:spMk id="3" creationId="{00000000-0000-0000-0000-000000000000}"/>
          </ac:spMkLst>
        </pc:spChg>
      </pc:sldChg>
      <pc:sldChg chg="modSp">
        <pc:chgData name="" userId="" providerId="" clId="Web-{264452CB-19D8-4B79-99FA-B46742CD0C76}" dt="2019-09-17T12:24:11.854" v="1" actId="20577"/>
        <pc:sldMkLst>
          <pc:docMk/>
          <pc:sldMk cId="1833918938" sldId="317"/>
        </pc:sldMkLst>
        <pc:spChg chg="mod">
          <ac:chgData name="" userId="" providerId="" clId="Web-{264452CB-19D8-4B79-99FA-B46742CD0C76}" dt="2019-09-17T12:24:11.854" v="1" actId="20577"/>
          <ac:spMkLst>
            <pc:docMk/>
            <pc:sldMk cId="1833918938" sldId="317"/>
            <ac:spMk id="2" creationId="{00000000-0000-0000-0000-000000000000}"/>
          </ac:spMkLst>
        </pc:spChg>
      </pc:sldChg>
      <pc:sldChg chg="addSp delSp modSp new ord">
        <pc:chgData name="" userId="" providerId="" clId="Web-{264452CB-19D8-4B79-99FA-B46742CD0C76}" dt="2019-09-17T12:34:48.441" v="86" actId="1076"/>
        <pc:sldMkLst>
          <pc:docMk/>
          <pc:sldMk cId="1420855114" sldId="320"/>
        </pc:sldMkLst>
        <pc:spChg chg="add del mod">
          <ac:chgData name="" userId="" providerId="" clId="Web-{264452CB-19D8-4B79-99FA-B46742CD0C76}" dt="2019-09-17T12:34:39.612" v="83" actId="20577"/>
          <ac:spMkLst>
            <pc:docMk/>
            <pc:sldMk cId="1420855114" sldId="320"/>
            <ac:spMk id="3" creationId="{18FCC67D-D6C6-4D67-90BE-19994A4EF88E}"/>
          </ac:spMkLst>
        </pc:spChg>
        <pc:picChg chg="add del mod ord">
          <ac:chgData name="" userId="" providerId="" clId="Web-{264452CB-19D8-4B79-99FA-B46742CD0C76}" dt="2019-09-17T12:30:57.588" v="81"/>
          <ac:picMkLst>
            <pc:docMk/>
            <pc:sldMk cId="1420855114" sldId="320"/>
            <ac:picMk id="4" creationId="{EF27B109-3049-41A3-B06A-5749B9F8D2EF}"/>
          </ac:picMkLst>
        </pc:picChg>
        <pc:picChg chg="add mod">
          <ac:chgData name="" userId="" providerId="" clId="Web-{264452CB-19D8-4B79-99FA-B46742CD0C76}" dt="2019-09-17T12:34:48.441" v="86" actId="1076"/>
          <ac:picMkLst>
            <pc:docMk/>
            <pc:sldMk cId="1420855114" sldId="320"/>
            <ac:picMk id="6" creationId="{5AD163EA-AC74-4733-BC8A-10587096453A}"/>
          </ac:picMkLst>
        </pc:picChg>
      </pc:sldChg>
      <pc:sldChg chg="modSp new ord">
        <pc:chgData name="" userId="" providerId="" clId="Web-{264452CB-19D8-4B79-99FA-B46742CD0C76}" dt="2019-09-17T12:38:51.950" v="98" actId="20577"/>
        <pc:sldMkLst>
          <pc:docMk/>
          <pc:sldMk cId="3981852695" sldId="321"/>
        </pc:sldMkLst>
        <pc:spChg chg="mod">
          <ac:chgData name="" userId="" providerId="" clId="Web-{264452CB-19D8-4B79-99FA-B46742CD0C76}" dt="2019-09-17T12:38:24.840" v="93" actId="20577"/>
          <ac:spMkLst>
            <pc:docMk/>
            <pc:sldMk cId="3981852695" sldId="321"/>
            <ac:spMk id="2" creationId="{A3433383-390C-46C9-B7C7-ECC63A82F93F}"/>
          </ac:spMkLst>
        </pc:spChg>
        <pc:spChg chg="mod">
          <ac:chgData name="" userId="" providerId="" clId="Web-{264452CB-19D8-4B79-99FA-B46742CD0C76}" dt="2019-09-17T12:38:51.950" v="98" actId="20577"/>
          <ac:spMkLst>
            <pc:docMk/>
            <pc:sldMk cId="3981852695" sldId="321"/>
            <ac:spMk id="3" creationId="{8C6D0269-6D12-4583-94BA-201913849CB6}"/>
          </ac:spMkLst>
        </pc:spChg>
      </pc:sldChg>
      <pc:sldChg chg="modSp new">
        <pc:chgData name="" userId="" providerId="" clId="Web-{264452CB-19D8-4B79-99FA-B46742CD0C76}" dt="2019-09-17T12:41:40.582" v="117" actId="20577"/>
        <pc:sldMkLst>
          <pc:docMk/>
          <pc:sldMk cId="1838965878" sldId="322"/>
        </pc:sldMkLst>
        <pc:spChg chg="mod">
          <ac:chgData name="" userId="" providerId="" clId="Web-{264452CB-19D8-4B79-99FA-B46742CD0C76}" dt="2019-09-17T12:39:28.217" v="103" actId="20577"/>
          <ac:spMkLst>
            <pc:docMk/>
            <pc:sldMk cId="1838965878" sldId="322"/>
            <ac:spMk id="2" creationId="{6805350B-5A5E-4ADA-899E-7797CB078310}"/>
          </ac:spMkLst>
        </pc:spChg>
        <pc:spChg chg="mod">
          <ac:chgData name="" userId="" providerId="" clId="Web-{264452CB-19D8-4B79-99FA-B46742CD0C76}" dt="2019-09-17T12:41:40.582" v="117" actId="20577"/>
          <ac:spMkLst>
            <pc:docMk/>
            <pc:sldMk cId="1838965878" sldId="322"/>
            <ac:spMk id="3" creationId="{7936AD44-7F03-4EA9-886B-DA09BED19712}"/>
          </ac:spMkLst>
        </pc:spChg>
      </pc:sldChg>
      <pc:sldChg chg="modSp new ord">
        <pc:chgData name="" userId="" providerId="" clId="Web-{264452CB-19D8-4B79-99FA-B46742CD0C76}" dt="2019-09-17T12:47:31.017" v="149" actId="20577"/>
        <pc:sldMkLst>
          <pc:docMk/>
          <pc:sldMk cId="3620131574" sldId="323"/>
        </pc:sldMkLst>
        <pc:spChg chg="mod">
          <ac:chgData name="" userId="" providerId="" clId="Web-{264452CB-19D8-4B79-99FA-B46742CD0C76}" dt="2019-09-17T12:47:31.017" v="149" actId="20577"/>
          <ac:spMkLst>
            <pc:docMk/>
            <pc:sldMk cId="3620131574" sldId="323"/>
            <ac:spMk id="2" creationId="{D5F0F60D-D1E2-423F-96F1-D1555759AB6E}"/>
          </ac:spMkLst>
        </pc:spChg>
        <pc:spChg chg="mod">
          <ac:chgData name="" userId="" providerId="" clId="Web-{264452CB-19D8-4B79-99FA-B46742CD0C76}" dt="2019-09-17T12:46:29.687" v="133" actId="20577"/>
          <ac:spMkLst>
            <pc:docMk/>
            <pc:sldMk cId="3620131574" sldId="323"/>
            <ac:spMk id="3" creationId="{FB451EE4-87AC-4818-A15C-7F4351E42B09}"/>
          </ac:spMkLst>
        </pc:spChg>
      </pc:sldChg>
      <pc:sldChg chg="modSp new ord">
        <pc:chgData name="" userId="" providerId="" clId="Web-{264452CB-19D8-4B79-99FA-B46742CD0C76}" dt="2019-09-17T12:48:13.800" v="156" actId="20577"/>
        <pc:sldMkLst>
          <pc:docMk/>
          <pc:sldMk cId="1816755637" sldId="324"/>
        </pc:sldMkLst>
        <pc:spChg chg="mod">
          <ac:chgData name="" userId="" providerId="" clId="Web-{264452CB-19D8-4B79-99FA-B46742CD0C76}" dt="2019-09-17T12:48:08.987" v="154" actId="20577"/>
          <ac:spMkLst>
            <pc:docMk/>
            <pc:sldMk cId="1816755637" sldId="324"/>
            <ac:spMk id="2" creationId="{50C6839D-513F-44E5-A135-D9D04E53D012}"/>
          </ac:spMkLst>
        </pc:spChg>
        <pc:spChg chg="mod">
          <ac:chgData name="" userId="" providerId="" clId="Web-{264452CB-19D8-4B79-99FA-B46742CD0C76}" dt="2019-09-17T12:48:13.800" v="156" actId="20577"/>
          <ac:spMkLst>
            <pc:docMk/>
            <pc:sldMk cId="1816755637" sldId="324"/>
            <ac:spMk id="3" creationId="{E759840E-D2FE-4A65-947F-A31DE3797942}"/>
          </ac:spMkLst>
        </pc:spChg>
      </pc:sldChg>
      <pc:sldChg chg="addSp modSp add replId">
        <pc:chgData name="" userId="" providerId="" clId="Web-{264452CB-19D8-4B79-99FA-B46742CD0C76}" dt="2019-09-17T12:47:19.360" v="144" actId="1076"/>
        <pc:sldMkLst>
          <pc:docMk/>
          <pc:sldMk cId="2764625223" sldId="325"/>
        </pc:sldMkLst>
        <pc:spChg chg="mod">
          <ac:chgData name="" userId="" providerId="" clId="Web-{264452CB-19D8-4B79-99FA-B46742CD0C76}" dt="2019-09-17T12:47:13.595" v="141" actId="14100"/>
          <ac:spMkLst>
            <pc:docMk/>
            <pc:sldMk cId="2764625223" sldId="325"/>
            <ac:spMk id="3" creationId="{FB451EE4-87AC-4818-A15C-7F4351E42B09}"/>
          </ac:spMkLst>
        </pc:spChg>
        <pc:picChg chg="add mod">
          <ac:chgData name="" userId="" providerId="" clId="Web-{264452CB-19D8-4B79-99FA-B46742CD0C76}" dt="2019-09-17T12:47:19.360" v="144" actId="1076"/>
          <ac:picMkLst>
            <pc:docMk/>
            <pc:sldMk cId="2764625223" sldId="325"/>
            <ac:picMk id="4" creationId="{DC36A9EE-EEC0-4FD5-9D56-4694E8B2331A}"/>
          </ac:picMkLst>
        </pc:picChg>
      </pc:sldChg>
    </pc:docChg>
  </pc:docChgLst>
  <pc:docChgLst>
    <pc:chgData clId="Web-{83F253C7-5D5F-46C0-AEB5-8FB241D11B6C}"/>
    <pc:docChg chg="addSld delSld modSld sldOrd">
      <pc:chgData name="" userId="" providerId="" clId="Web-{83F253C7-5D5F-46C0-AEB5-8FB241D11B6C}" dt="2019-09-28T15:45:40.629" v="1064" actId="20577"/>
      <pc:docMkLst>
        <pc:docMk/>
      </pc:docMkLst>
      <pc:sldChg chg="addSp delSp modSp">
        <pc:chgData name="" userId="" providerId="" clId="Web-{83F253C7-5D5F-46C0-AEB5-8FB241D11B6C}" dt="2019-09-28T15:45:40.629" v="1063" actId="20577"/>
        <pc:sldMkLst>
          <pc:docMk/>
          <pc:sldMk cId="2069010946" sldId="259"/>
        </pc:sldMkLst>
        <pc:spChg chg="add mod">
          <ac:chgData name="" userId="" providerId="" clId="Web-{83F253C7-5D5F-46C0-AEB5-8FB241D11B6C}" dt="2019-09-28T15:45:40.629" v="1063" actId="20577"/>
          <ac:spMkLst>
            <pc:docMk/>
            <pc:sldMk cId="2069010946" sldId="259"/>
            <ac:spMk id="2" creationId="{B09694E2-A2A6-457E-91DF-85C75C991D54}"/>
          </ac:spMkLst>
        </pc:spChg>
        <pc:spChg chg="add del mod">
          <ac:chgData name="" userId="" providerId="" clId="Web-{83F253C7-5D5F-46C0-AEB5-8FB241D11B6C}" dt="2019-09-28T14:38:18.194" v="114"/>
          <ac:spMkLst>
            <pc:docMk/>
            <pc:sldMk cId="2069010946" sldId="259"/>
            <ac:spMk id="5" creationId="{C65266E2-D8D1-4C4A-AC26-FF29E5CF108B}"/>
          </ac:spMkLst>
        </pc:spChg>
        <pc:spChg chg="add del mod">
          <ac:chgData name="" userId="" providerId="" clId="Web-{83F253C7-5D5F-46C0-AEB5-8FB241D11B6C}" dt="2019-09-28T14:39:46.836" v="121"/>
          <ac:spMkLst>
            <pc:docMk/>
            <pc:sldMk cId="2069010946" sldId="259"/>
            <ac:spMk id="9" creationId="{2FD511D4-8ACA-48E5-A340-165A565AE398}"/>
          </ac:spMkLst>
        </pc:spChg>
        <pc:spChg chg="add del mod">
          <ac:chgData name="" userId="" providerId="" clId="Web-{83F253C7-5D5F-46C0-AEB5-8FB241D11B6C}" dt="2019-09-28T14:40:32.900" v="130"/>
          <ac:spMkLst>
            <pc:docMk/>
            <pc:sldMk cId="2069010946" sldId="259"/>
            <ac:spMk id="13" creationId="{D63E5ED5-11BE-4703-BC29-4342E9C94E72}"/>
          </ac:spMkLst>
        </pc:spChg>
        <pc:spChg chg="add del mod">
          <ac:chgData name="" userId="" providerId="" clId="Web-{83F253C7-5D5F-46C0-AEB5-8FB241D11B6C}" dt="2019-09-28T14:41:49.855" v="140"/>
          <ac:spMkLst>
            <pc:docMk/>
            <pc:sldMk cId="2069010946" sldId="259"/>
            <ac:spMk id="19" creationId="{89C6B4BE-4897-43CE-9E5A-071DC1F55C4F}"/>
          </ac:spMkLst>
        </pc:spChg>
        <pc:spChg chg="add del mod">
          <ac:chgData name="" userId="" providerId="" clId="Web-{83F253C7-5D5F-46C0-AEB5-8FB241D11B6C}" dt="2019-09-28T14:44:06.279" v="162"/>
          <ac:spMkLst>
            <pc:docMk/>
            <pc:sldMk cId="2069010946" sldId="259"/>
            <ac:spMk id="23" creationId="{10CEE19F-7C6A-42D6-93A4-0384076A4573}"/>
          </ac:spMkLst>
        </pc:spChg>
        <pc:spChg chg="add del mod">
          <ac:chgData name="" userId="" providerId="" clId="Web-{83F253C7-5D5F-46C0-AEB5-8FB241D11B6C}" dt="2019-09-28T14:46:02.437" v="176"/>
          <ac:spMkLst>
            <pc:docMk/>
            <pc:sldMk cId="2069010946" sldId="259"/>
            <ac:spMk id="27" creationId="{59D80DC9-47E3-4211-AFF4-FC4EA39B1428}"/>
          </ac:spMkLst>
        </pc:spChg>
        <pc:spChg chg="add del mod">
          <ac:chgData name="" userId="" providerId="" clId="Web-{83F253C7-5D5F-46C0-AEB5-8FB241D11B6C}" dt="2019-09-28T14:47:31.564" v="191"/>
          <ac:spMkLst>
            <pc:docMk/>
            <pc:sldMk cId="2069010946" sldId="259"/>
            <ac:spMk id="31" creationId="{EAE26BF5-05D4-4459-868E-23B346B948E5}"/>
          </ac:spMkLst>
        </pc:spChg>
        <pc:spChg chg="add del mod">
          <ac:chgData name="" userId="" providerId="" clId="Web-{83F253C7-5D5F-46C0-AEB5-8FB241D11B6C}" dt="2019-09-28T14:48:16.174" v="197"/>
          <ac:spMkLst>
            <pc:docMk/>
            <pc:sldMk cId="2069010946" sldId="259"/>
            <ac:spMk id="35" creationId="{CEA6886E-50AD-490B-94B3-53D54E064A89}"/>
          </ac:spMkLst>
        </pc:spChg>
        <pc:spChg chg="add del mod">
          <ac:chgData name="" userId="" providerId="" clId="Web-{83F253C7-5D5F-46C0-AEB5-8FB241D11B6C}" dt="2019-09-28T14:48:50.800" v="205"/>
          <ac:spMkLst>
            <pc:docMk/>
            <pc:sldMk cId="2069010946" sldId="259"/>
            <ac:spMk id="39" creationId="{CDAB1D5E-8BA9-4BB7-927C-D58D3254A9DC}"/>
          </ac:spMkLst>
        </pc:spChg>
        <pc:picChg chg="add del mod">
          <ac:chgData name="" userId="" providerId="" clId="Web-{83F253C7-5D5F-46C0-AEB5-8FB241D11B6C}" dt="2019-09-28T14:38:21.851" v="116"/>
          <ac:picMkLst>
            <pc:docMk/>
            <pc:sldMk cId="2069010946" sldId="259"/>
            <ac:picMk id="3" creationId="{8DE3E120-5374-4F04-9D08-9EEBD12C3229}"/>
          </ac:picMkLst>
        </pc:picChg>
        <pc:picChg chg="add del mod">
          <ac:chgData name="" userId="" providerId="" clId="Web-{83F253C7-5D5F-46C0-AEB5-8FB241D11B6C}" dt="2019-09-28T14:39:46.836" v="122"/>
          <ac:picMkLst>
            <pc:docMk/>
            <pc:sldMk cId="2069010946" sldId="259"/>
            <ac:picMk id="7" creationId="{59C32D10-9A26-4A42-A517-9079F5851787}"/>
          </ac:picMkLst>
        </pc:picChg>
        <pc:picChg chg="add del mod">
          <ac:chgData name="" userId="" providerId="" clId="Web-{83F253C7-5D5F-46C0-AEB5-8FB241D11B6C}" dt="2019-09-28T14:40:46.009" v="133"/>
          <ac:picMkLst>
            <pc:docMk/>
            <pc:sldMk cId="2069010946" sldId="259"/>
            <ac:picMk id="11" creationId="{5DF001C3-97E3-4008-9397-8320B5CE5741}"/>
          </ac:picMkLst>
        </pc:picChg>
        <pc:picChg chg="add del mod">
          <ac:chgData name="" userId="" providerId="" clId="Web-{83F253C7-5D5F-46C0-AEB5-8FB241D11B6C}" dt="2019-09-28T15:40:57.015" v="1056"/>
          <ac:picMkLst>
            <pc:docMk/>
            <pc:sldMk cId="2069010946" sldId="259"/>
            <ac:picMk id="15" creationId="{02460830-11AF-4CE9-ABF9-11A54B307F30}"/>
          </ac:picMkLst>
        </pc:picChg>
        <pc:picChg chg="add del mod">
          <ac:chgData name="" userId="" providerId="" clId="Web-{83F253C7-5D5F-46C0-AEB5-8FB241D11B6C}" dt="2019-09-28T14:41:49.855" v="141"/>
          <ac:picMkLst>
            <pc:docMk/>
            <pc:sldMk cId="2069010946" sldId="259"/>
            <ac:picMk id="17" creationId="{2C1513D5-0C64-4253-BC4C-CC39F5EF5EB4}"/>
          </ac:picMkLst>
        </pc:picChg>
        <pc:picChg chg="add del mod">
          <ac:chgData name="" userId="" providerId="" clId="Web-{83F253C7-5D5F-46C0-AEB5-8FB241D11B6C}" dt="2019-09-28T14:44:06.279" v="163"/>
          <ac:picMkLst>
            <pc:docMk/>
            <pc:sldMk cId="2069010946" sldId="259"/>
            <ac:picMk id="21" creationId="{1DB1997D-3A3C-4F9D-B17D-5728CEB1DA88}"/>
          </ac:picMkLst>
        </pc:picChg>
        <pc:picChg chg="add del mod">
          <ac:chgData name="" userId="" providerId="" clId="Web-{83F253C7-5D5F-46C0-AEB5-8FB241D11B6C}" dt="2019-09-28T15:40:54.671" v="1055"/>
          <ac:picMkLst>
            <pc:docMk/>
            <pc:sldMk cId="2069010946" sldId="259"/>
            <ac:picMk id="25" creationId="{A38DD942-D798-4685-9221-CBBC2D96555E}"/>
          </ac:picMkLst>
        </pc:picChg>
        <pc:picChg chg="add del mod">
          <ac:chgData name="" userId="" providerId="" clId="Web-{83F253C7-5D5F-46C0-AEB5-8FB241D11B6C}" dt="2019-09-28T14:47:31.564" v="192"/>
          <ac:picMkLst>
            <pc:docMk/>
            <pc:sldMk cId="2069010946" sldId="259"/>
            <ac:picMk id="29" creationId="{81A62E6D-33E8-4B72-9F82-4E46CF8FF15E}"/>
          </ac:picMkLst>
        </pc:picChg>
        <pc:picChg chg="add del mod">
          <ac:chgData name="" userId="" providerId="" clId="Web-{83F253C7-5D5F-46C0-AEB5-8FB241D11B6C}" dt="2019-09-28T14:48:16.174" v="198"/>
          <ac:picMkLst>
            <pc:docMk/>
            <pc:sldMk cId="2069010946" sldId="259"/>
            <ac:picMk id="33" creationId="{C4E7B88A-3F42-47E3-8EB5-730D6DEF8943}"/>
          </ac:picMkLst>
        </pc:picChg>
        <pc:picChg chg="add mod">
          <ac:chgData name="" userId="" providerId="" clId="Web-{83F253C7-5D5F-46C0-AEB5-8FB241D11B6C}" dt="2019-09-28T14:49:05.222" v="211" actId="14100"/>
          <ac:picMkLst>
            <pc:docMk/>
            <pc:sldMk cId="2069010946" sldId="259"/>
            <ac:picMk id="37" creationId="{B6045495-3508-43D0-964D-693BDF62A80D}"/>
          </ac:picMkLst>
        </pc:picChg>
      </pc:sldChg>
      <pc:sldChg chg="del">
        <pc:chgData name="" userId="" providerId="" clId="Web-{83F253C7-5D5F-46C0-AEB5-8FB241D11B6C}" dt="2019-09-28T14:49:18.457" v="212"/>
        <pc:sldMkLst>
          <pc:docMk/>
          <pc:sldMk cId="3199699804" sldId="261"/>
        </pc:sldMkLst>
      </pc:sldChg>
      <pc:sldChg chg="modSp">
        <pc:chgData name="" userId="" providerId="" clId="Web-{83F253C7-5D5F-46C0-AEB5-8FB241D11B6C}" dt="2019-09-28T15:21:55.432" v="795" actId="1076"/>
        <pc:sldMkLst>
          <pc:docMk/>
          <pc:sldMk cId="475952375" sldId="262"/>
        </pc:sldMkLst>
        <pc:spChg chg="mod">
          <ac:chgData name="" userId="" providerId="" clId="Web-{83F253C7-5D5F-46C0-AEB5-8FB241D11B6C}" dt="2019-09-28T15:21:55.432" v="795" actId="1076"/>
          <ac:spMkLst>
            <pc:docMk/>
            <pc:sldMk cId="475952375" sldId="262"/>
            <ac:spMk id="4098" creationId="{00000000-0000-0000-0000-000000000000}"/>
          </ac:spMkLst>
        </pc:spChg>
        <pc:spChg chg="mod">
          <ac:chgData name="" userId="" providerId="" clId="Web-{83F253C7-5D5F-46C0-AEB5-8FB241D11B6C}" dt="2019-09-28T15:21:51.275" v="794" actId="1076"/>
          <ac:spMkLst>
            <pc:docMk/>
            <pc:sldMk cId="475952375" sldId="262"/>
            <ac:spMk id="4099" creationId="{00000000-0000-0000-0000-000000000000}"/>
          </ac:spMkLst>
        </pc:spChg>
      </pc:sldChg>
      <pc:sldChg chg="modSp">
        <pc:chgData name="" userId="" providerId="" clId="Web-{83F253C7-5D5F-46C0-AEB5-8FB241D11B6C}" dt="2019-09-28T15:09:29.465" v="488" actId="20577"/>
        <pc:sldMkLst>
          <pc:docMk/>
          <pc:sldMk cId="3696563420" sldId="270"/>
        </pc:sldMkLst>
        <pc:spChg chg="mod">
          <ac:chgData name="" userId="" providerId="" clId="Web-{83F253C7-5D5F-46C0-AEB5-8FB241D11B6C}" dt="2019-09-28T15:09:29.465" v="488" actId="20577"/>
          <ac:spMkLst>
            <pc:docMk/>
            <pc:sldMk cId="3696563420" sldId="270"/>
            <ac:spMk id="5122" creationId="{00000000-0000-0000-0000-000000000000}"/>
          </ac:spMkLst>
        </pc:spChg>
      </pc:sldChg>
      <pc:sldChg chg="modSp">
        <pc:chgData name="" userId="" providerId="" clId="Web-{83F253C7-5D5F-46C0-AEB5-8FB241D11B6C}" dt="2019-09-28T15:13:57.819" v="532" actId="20577"/>
        <pc:sldMkLst>
          <pc:docMk/>
          <pc:sldMk cId="488494826" sldId="273"/>
        </pc:sldMkLst>
        <pc:spChg chg="mod">
          <ac:chgData name="" userId="" providerId="" clId="Web-{83F253C7-5D5F-46C0-AEB5-8FB241D11B6C}" dt="2019-09-28T15:13:57.819" v="532" actId="20577"/>
          <ac:spMkLst>
            <pc:docMk/>
            <pc:sldMk cId="488494826" sldId="273"/>
            <ac:spMk id="2" creationId="{00000000-0000-0000-0000-000000000000}"/>
          </ac:spMkLst>
        </pc:spChg>
      </pc:sldChg>
      <pc:sldChg chg="del">
        <pc:chgData name="" userId="" providerId="" clId="Web-{83F253C7-5D5F-46C0-AEB5-8FB241D11B6C}" dt="2019-09-28T14:32:24.844" v="10"/>
        <pc:sldMkLst>
          <pc:docMk/>
          <pc:sldMk cId="2389604719" sldId="274"/>
        </pc:sldMkLst>
      </pc:sldChg>
      <pc:sldChg chg="modSp">
        <pc:chgData name="" userId="" providerId="" clId="Web-{83F253C7-5D5F-46C0-AEB5-8FB241D11B6C}" dt="2019-09-28T15:14:02.303" v="533" actId="20577"/>
        <pc:sldMkLst>
          <pc:docMk/>
          <pc:sldMk cId="2567736979" sldId="276"/>
        </pc:sldMkLst>
        <pc:spChg chg="mod">
          <ac:chgData name="" userId="" providerId="" clId="Web-{83F253C7-5D5F-46C0-AEB5-8FB241D11B6C}" dt="2019-09-28T15:14:02.303" v="533" actId="20577"/>
          <ac:spMkLst>
            <pc:docMk/>
            <pc:sldMk cId="2567736979" sldId="276"/>
            <ac:spMk id="2" creationId="{00000000-0000-0000-0000-000000000000}"/>
          </ac:spMkLst>
        </pc:spChg>
      </pc:sldChg>
      <pc:sldChg chg="modSp">
        <pc:chgData name="" userId="" providerId="" clId="Web-{83F253C7-5D5F-46C0-AEB5-8FB241D11B6C}" dt="2019-09-28T15:14:59.865" v="549" actId="20577"/>
        <pc:sldMkLst>
          <pc:docMk/>
          <pc:sldMk cId="2934037069" sldId="277"/>
        </pc:sldMkLst>
        <pc:spChg chg="mod">
          <ac:chgData name="" userId="" providerId="" clId="Web-{83F253C7-5D5F-46C0-AEB5-8FB241D11B6C}" dt="2019-09-28T15:14:59.865" v="549" actId="20577"/>
          <ac:spMkLst>
            <pc:docMk/>
            <pc:sldMk cId="2934037069" sldId="277"/>
            <ac:spMk id="2" creationId="{00000000-0000-0000-0000-000000000000}"/>
          </ac:spMkLst>
        </pc:spChg>
        <pc:spChg chg="mod">
          <ac:chgData name="" userId="" providerId="" clId="Web-{83F253C7-5D5F-46C0-AEB5-8FB241D11B6C}" dt="2019-09-28T14:31:32.280" v="3" actId="20577"/>
          <ac:spMkLst>
            <pc:docMk/>
            <pc:sldMk cId="2934037069" sldId="277"/>
            <ac:spMk id="3" creationId="{00000000-0000-0000-0000-000000000000}"/>
          </ac:spMkLst>
        </pc:spChg>
      </pc:sldChg>
      <pc:sldChg chg="del">
        <pc:chgData name="" userId="" providerId="" clId="Web-{83F253C7-5D5F-46C0-AEB5-8FB241D11B6C}" dt="2019-09-28T14:59:08.630" v="307"/>
        <pc:sldMkLst>
          <pc:docMk/>
          <pc:sldMk cId="2816952623" sldId="278"/>
        </pc:sldMkLst>
      </pc:sldChg>
      <pc:sldChg chg="modSp">
        <pc:chgData name="" userId="" providerId="" clId="Web-{83F253C7-5D5F-46C0-AEB5-8FB241D11B6C}" dt="2019-09-28T15:20:24.087" v="776" actId="20577"/>
        <pc:sldMkLst>
          <pc:docMk/>
          <pc:sldMk cId="3699001415" sldId="279"/>
        </pc:sldMkLst>
        <pc:spChg chg="mod">
          <ac:chgData name="" userId="" providerId="" clId="Web-{83F253C7-5D5F-46C0-AEB5-8FB241D11B6C}" dt="2019-09-28T15:20:24.087" v="776" actId="20577"/>
          <ac:spMkLst>
            <pc:docMk/>
            <pc:sldMk cId="3699001415" sldId="279"/>
            <ac:spMk id="6146" creationId="{00000000-0000-0000-0000-000000000000}"/>
          </ac:spMkLst>
        </pc:spChg>
      </pc:sldChg>
      <pc:sldChg chg="addSp delSp modSp mod modClrScheme chgLayout">
        <pc:chgData name="" userId="" providerId="" clId="Web-{83F253C7-5D5F-46C0-AEB5-8FB241D11B6C}" dt="2019-09-28T14:42:14.027" v="152" actId="1076"/>
        <pc:sldMkLst>
          <pc:docMk/>
          <pc:sldMk cId="606241996" sldId="303"/>
        </pc:sldMkLst>
        <pc:spChg chg="add del mod">
          <ac:chgData name="" userId="" providerId="" clId="Web-{83F253C7-5D5F-46C0-AEB5-8FB241D11B6C}" dt="2019-09-28T14:35:44.566" v="88"/>
          <ac:spMkLst>
            <pc:docMk/>
            <pc:sldMk cId="606241996" sldId="303"/>
            <ac:spMk id="2" creationId="{78CC20C2-076A-486E-9FB5-71D9B236AFFE}"/>
          </ac:spMkLst>
        </pc:spChg>
        <pc:spChg chg="add mod ord">
          <ac:chgData name="" userId="" providerId="" clId="Web-{83F253C7-5D5F-46C0-AEB5-8FB241D11B6C}" dt="2019-09-28T14:35:50.441" v="89" actId="1076"/>
          <ac:spMkLst>
            <pc:docMk/>
            <pc:sldMk cId="606241996" sldId="303"/>
            <ac:spMk id="3" creationId="{338251DC-CF0A-42E2-B752-A338FB58C75F}"/>
          </ac:spMkLst>
        </pc:spChg>
        <pc:spChg chg="add mod ord">
          <ac:chgData name="" userId="" providerId="" clId="Web-{83F253C7-5D5F-46C0-AEB5-8FB241D11B6C}" dt="2019-09-28T14:35:26.488" v="81"/>
          <ac:spMkLst>
            <pc:docMk/>
            <pc:sldMk cId="606241996" sldId="303"/>
            <ac:spMk id="4" creationId="{BCD4FFBB-636B-4DEB-8BF4-CE6953EC09FB}"/>
          </ac:spMkLst>
        </pc:spChg>
        <pc:spChg chg="add mod">
          <ac:chgData name="" userId="" providerId="" clId="Web-{83F253C7-5D5F-46C0-AEB5-8FB241D11B6C}" dt="2019-09-28T14:42:14.027" v="152" actId="1076"/>
          <ac:spMkLst>
            <pc:docMk/>
            <pc:sldMk cId="606241996" sldId="303"/>
            <ac:spMk id="6" creationId="{7450E90C-5FF7-4D14-803E-31DDA7917593}"/>
          </ac:spMkLst>
        </pc:spChg>
        <pc:picChg chg="add mod">
          <ac:chgData name="" userId="" providerId="" clId="Web-{83F253C7-5D5F-46C0-AEB5-8FB241D11B6C}" dt="2019-09-28T14:42:14.027" v="151" actId="1076"/>
          <ac:picMkLst>
            <pc:docMk/>
            <pc:sldMk cId="606241996" sldId="303"/>
            <ac:picMk id="5" creationId="{36C923F1-D15F-49F9-98D5-8713030FA808}"/>
          </ac:picMkLst>
        </pc:picChg>
      </pc:sldChg>
      <pc:sldChg chg="modSp">
        <pc:chgData name="" userId="" providerId="" clId="Web-{83F253C7-5D5F-46C0-AEB5-8FB241D11B6C}" dt="2019-09-28T15:13:46.069" v="530" actId="20577"/>
        <pc:sldMkLst>
          <pc:docMk/>
          <pc:sldMk cId="987720214" sldId="304"/>
        </pc:sldMkLst>
        <pc:spChg chg="mod">
          <ac:chgData name="" userId="" providerId="" clId="Web-{83F253C7-5D5F-46C0-AEB5-8FB241D11B6C}" dt="2019-09-28T15:13:46.069" v="530" actId="20577"/>
          <ac:spMkLst>
            <pc:docMk/>
            <pc:sldMk cId="987720214" sldId="304"/>
            <ac:spMk id="2" creationId="{00000000-0000-0000-0000-000000000000}"/>
          </ac:spMkLst>
        </pc:spChg>
        <pc:spChg chg="mod">
          <ac:chgData name="" userId="" providerId="" clId="Web-{83F253C7-5D5F-46C0-AEB5-8FB241D11B6C}" dt="2019-09-28T14:29:59.935" v="1" actId="20577"/>
          <ac:spMkLst>
            <pc:docMk/>
            <pc:sldMk cId="987720214" sldId="304"/>
            <ac:spMk id="3" creationId="{00000000-0000-0000-0000-000000000000}"/>
          </ac:spMkLst>
        </pc:spChg>
      </pc:sldChg>
      <pc:sldChg chg="modSp">
        <pc:chgData name="" userId="" providerId="" clId="Web-{83F253C7-5D5F-46C0-AEB5-8FB241D11B6C}" dt="2019-09-28T15:13:52.647" v="531" actId="20577"/>
        <pc:sldMkLst>
          <pc:docMk/>
          <pc:sldMk cId="3450495792" sldId="305"/>
        </pc:sldMkLst>
        <pc:spChg chg="mod">
          <ac:chgData name="" userId="" providerId="" clId="Web-{83F253C7-5D5F-46C0-AEB5-8FB241D11B6C}" dt="2019-09-28T15:13:52.647" v="531" actId="20577"/>
          <ac:spMkLst>
            <pc:docMk/>
            <pc:sldMk cId="3450495792" sldId="305"/>
            <ac:spMk id="2" creationId="{00000000-0000-0000-0000-000000000000}"/>
          </ac:spMkLst>
        </pc:spChg>
      </pc:sldChg>
      <pc:sldChg chg="del">
        <pc:chgData name="" userId="" providerId="" clId="Web-{83F253C7-5D5F-46C0-AEB5-8FB241D11B6C}" dt="2019-09-28T14:57:57.760" v="304"/>
        <pc:sldMkLst>
          <pc:docMk/>
          <pc:sldMk cId="2452657303" sldId="306"/>
        </pc:sldMkLst>
      </pc:sldChg>
      <pc:sldChg chg="modSp">
        <pc:chgData name="" userId="" providerId="" clId="Web-{83F253C7-5D5F-46C0-AEB5-8FB241D11B6C}" dt="2019-09-28T15:09:32.355" v="490" actId="20577"/>
        <pc:sldMkLst>
          <pc:docMk/>
          <pc:sldMk cId="3405365469" sldId="307"/>
        </pc:sldMkLst>
        <pc:spChg chg="mod">
          <ac:chgData name="" userId="" providerId="" clId="Web-{83F253C7-5D5F-46C0-AEB5-8FB241D11B6C}" dt="2019-09-28T15:09:32.355" v="490" actId="20577"/>
          <ac:spMkLst>
            <pc:docMk/>
            <pc:sldMk cId="3405365469" sldId="307"/>
            <ac:spMk id="7170" creationId="{00000000-0000-0000-0000-000000000000}"/>
          </ac:spMkLst>
        </pc:spChg>
      </pc:sldChg>
      <pc:sldChg chg="modSp">
        <pc:chgData name="" userId="" providerId="" clId="Web-{83F253C7-5D5F-46C0-AEB5-8FB241D11B6C}" dt="2019-09-28T15:01:58.173" v="344" actId="20577"/>
        <pc:sldMkLst>
          <pc:docMk/>
          <pc:sldMk cId="1833918938" sldId="317"/>
        </pc:sldMkLst>
        <pc:spChg chg="mod">
          <ac:chgData name="" userId="" providerId="" clId="Web-{83F253C7-5D5F-46C0-AEB5-8FB241D11B6C}" dt="2019-09-28T15:01:28.319" v="339" actId="20577"/>
          <ac:spMkLst>
            <pc:docMk/>
            <pc:sldMk cId="1833918938" sldId="317"/>
            <ac:spMk id="3" creationId="{00000000-0000-0000-0000-000000000000}"/>
          </ac:spMkLst>
        </pc:spChg>
        <pc:graphicFrameChg chg="modGraphic">
          <ac:chgData name="" userId="" providerId="" clId="Web-{83F253C7-5D5F-46C0-AEB5-8FB241D11B6C}" dt="2019-09-28T15:01:58.173" v="344" actId="20577"/>
          <ac:graphicFrameMkLst>
            <pc:docMk/>
            <pc:sldMk cId="1833918938" sldId="317"/>
            <ac:graphicFrameMk id="4" creationId="{00000000-0000-0000-0000-000000000000}"/>
          </ac:graphicFrameMkLst>
        </pc:graphicFrameChg>
      </pc:sldChg>
      <pc:sldChg chg="modSp">
        <pc:chgData name="" userId="" providerId="" clId="Web-{83F253C7-5D5F-46C0-AEB5-8FB241D11B6C}" dt="2019-09-28T15:20:32.462" v="778" actId="20577"/>
        <pc:sldMkLst>
          <pc:docMk/>
          <pc:sldMk cId="3570905113" sldId="318"/>
        </pc:sldMkLst>
        <pc:spChg chg="mod">
          <ac:chgData name="" userId="" providerId="" clId="Web-{83F253C7-5D5F-46C0-AEB5-8FB241D11B6C}" dt="2019-09-28T15:20:32.462" v="778" actId="20577"/>
          <ac:spMkLst>
            <pc:docMk/>
            <pc:sldMk cId="3570905113" sldId="318"/>
            <ac:spMk id="2" creationId="{00000000-0000-0000-0000-000000000000}"/>
          </ac:spMkLst>
        </pc:spChg>
      </pc:sldChg>
      <pc:sldChg chg="modSp">
        <pc:chgData name="" userId="" providerId="" clId="Web-{83F253C7-5D5F-46C0-AEB5-8FB241D11B6C}" dt="2019-09-28T14:34:45.049" v="77" actId="20577"/>
        <pc:sldMkLst>
          <pc:docMk/>
          <pc:sldMk cId="2641235411" sldId="319"/>
        </pc:sldMkLst>
        <pc:spChg chg="mod">
          <ac:chgData name="" userId="" providerId="" clId="Web-{83F253C7-5D5F-46C0-AEB5-8FB241D11B6C}" dt="2019-09-28T14:34:45.049" v="77" actId="20577"/>
          <ac:spMkLst>
            <pc:docMk/>
            <pc:sldMk cId="2641235411" sldId="319"/>
            <ac:spMk id="5122" creationId="{00000000-0000-0000-0000-000000000000}"/>
          </ac:spMkLst>
        </pc:spChg>
      </pc:sldChg>
      <pc:sldChg chg="modSp">
        <pc:chgData name="" userId="" providerId="" clId="Web-{83F253C7-5D5F-46C0-AEB5-8FB241D11B6C}" dt="2019-09-28T15:09:39.168" v="494" actId="20577"/>
        <pc:sldMkLst>
          <pc:docMk/>
          <pc:sldMk cId="1420855114" sldId="320"/>
        </pc:sldMkLst>
        <pc:spChg chg="mod">
          <ac:chgData name="" userId="" providerId="" clId="Web-{83F253C7-5D5F-46C0-AEB5-8FB241D11B6C}" dt="2019-09-28T15:09:39.168" v="494" actId="20577"/>
          <ac:spMkLst>
            <pc:docMk/>
            <pc:sldMk cId="1420855114" sldId="320"/>
            <ac:spMk id="2" creationId="{C873107C-FF5F-4C9C-8225-4F68803304E1}"/>
          </ac:spMkLst>
        </pc:spChg>
      </pc:sldChg>
      <pc:sldChg chg="modSp">
        <pc:chgData name="" userId="" providerId="" clId="Web-{83F253C7-5D5F-46C0-AEB5-8FB241D11B6C}" dt="2019-09-28T15:35:33.321" v="948" actId="20577"/>
        <pc:sldMkLst>
          <pc:docMk/>
          <pc:sldMk cId="3981852695" sldId="321"/>
        </pc:sldMkLst>
        <pc:spChg chg="mod">
          <ac:chgData name="" userId="" providerId="" clId="Web-{83F253C7-5D5F-46C0-AEB5-8FB241D11B6C}" dt="2019-09-28T15:09:50.120" v="496" actId="20577"/>
          <ac:spMkLst>
            <pc:docMk/>
            <pc:sldMk cId="3981852695" sldId="321"/>
            <ac:spMk id="2" creationId="{A3433383-390C-46C9-B7C7-ECC63A82F93F}"/>
          </ac:spMkLst>
        </pc:spChg>
        <pc:spChg chg="mod">
          <ac:chgData name="" userId="" providerId="" clId="Web-{83F253C7-5D5F-46C0-AEB5-8FB241D11B6C}" dt="2019-09-28T15:35:33.321" v="948" actId="20577"/>
          <ac:spMkLst>
            <pc:docMk/>
            <pc:sldMk cId="3981852695" sldId="321"/>
            <ac:spMk id="3" creationId="{8C6D0269-6D12-4583-94BA-201913849CB6}"/>
          </ac:spMkLst>
        </pc:spChg>
        <pc:graphicFrameChg chg="mod">
          <ac:chgData name="" userId="" providerId="" clId="Web-{83F253C7-5D5F-46C0-AEB5-8FB241D11B6C}" dt="2019-09-28T15:11:38.069" v="505" actId="1076"/>
          <ac:graphicFrameMkLst>
            <pc:docMk/>
            <pc:sldMk cId="3981852695" sldId="321"/>
            <ac:graphicFrameMk id="5" creationId="{00000000-0000-0000-0000-000000000000}"/>
          </ac:graphicFrameMkLst>
        </pc:graphicFrameChg>
      </pc:sldChg>
      <pc:sldChg chg="delSp modSp">
        <pc:chgData name="" userId="" providerId="" clId="Web-{83F253C7-5D5F-46C0-AEB5-8FB241D11B6C}" dt="2019-09-28T15:38:41.543" v="1054" actId="20577"/>
        <pc:sldMkLst>
          <pc:docMk/>
          <pc:sldMk cId="1838965878" sldId="322"/>
        </pc:sldMkLst>
        <pc:spChg chg="mod">
          <ac:chgData name="" userId="" providerId="" clId="Web-{83F253C7-5D5F-46C0-AEB5-8FB241D11B6C}" dt="2019-09-28T15:11:22.304" v="502" actId="20577"/>
          <ac:spMkLst>
            <pc:docMk/>
            <pc:sldMk cId="1838965878" sldId="322"/>
            <ac:spMk id="2" creationId="{6805350B-5A5E-4ADA-899E-7797CB078310}"/>
          </ac:spMkLst>
        </pc:spChg>
        <pc:spChg chg="mod">
          <ac:chgData name="" userId="" providerId="" clId="Web-{83F253C7-5D5F-46C0-AEB5-8FB241D11B6C}" dt="2019-09-28T15:38:41.543" v="1054" actId="20577"/>
          <ac:spMkLst>
            <pc:docMk/>
            <pc:sldMk cId="1838965878" sldId="322"/>
            <ac:spMk id="3" creationId="{7936AD44-7F03-4EA9-886B-DA09BED19712}"/>
          </ac:spMkLst>
        </pc:spChg>
        <pc:graphicFrameChg chg="mod">
          <ac:chgData name="" userId="" providerId="" clId="Web-{83F253C7-5D5F-46C0-AEB5-8FB241D11B6C}" dt="2019-09-28T15:11:33.648" v="504" actId="1076"/>
          <ac:graphicFrameMkLst>
            <pc:docMk/>
            <pc:sldMk cId="1838965878" sldId="322"/>
            <ac:graphicFrameMk id="13" creationId="{00000000-0000-0000-0000-000000000000}"/>
          </ac:graphicFrameMkLst>
        </pc:graphicFrameChg>
        <pc:picChg chg="del">
          <ac:chgData name="" userId="" providerId="" clId="Web-{83F253C7-5D5F-46C0-AEB5-8FB241D11B6C}" dt="2019-09-28T15:11:12.023" v="500"/>
          <ac:picMkLst>
            <pc:docMk/>
            <pc:sldMk cId="1838965878" sldId="322"/>
            <ac:picMk id="10" creationId="{00000000-0000-0000-0000-000000000000}"/>
          </ac:picMkLst>
        </pc:picChg>
        <pc:picChg chg="del">
          <ac:chgData name="" userId="" providerId="" clId="Web-{83F253C7-5D5F-46C0-AEB5-8FB241D11B6C}" dt="2019-09-28T15:11:13.945" v="501"/>
          <ac:picMkLst>
            <pc:docMk/>
            <pc:sldMk cId="1838965878" sldId="322"/>
            <ac:picMk id="12" creationId="{00000000-0000-0000-0000-000000000000}"/>
          </ac:picMkLst>
        </pc:picChg>
      </pc:sldChg>
      <pc:sldChg chg="modSp">
        <pc:chgData name="" userId="" providerId="" clId="Web-{83F253C7-5D5F-46C0-AEB5-8FB241D11B6C}" dt="2019-09-28T15:12:32.882" v="513" actId="20577"/>
        <pc:sldMkLst>
          <pc:docMk/>
          <pc:sldMk cId="3620131574" sldId="323"/>
        </pc:sldMkLst>
        <pc:spChg chg="mod">
          <ac:chgData name="" userId="" providerId="" clId="Web-{83F253C7-5D5F-46C0-AEB5-8FB241D11B6C}" dt="2019-09-28T15:12:32.882" v="513" actId="20577"/>
          <ac:spMkLst>
            <pc:docMk/>
            <pc:sldMk cId="3620131574" sldId="323"/>
            <ac:spMk id="2" creationId="{D5F0F60D-D1E2-423F-96F1-D1555759AB6E}"/>
          </ac:spMkLst>
        </pc:spChg>
      </pc:sldChg>
      <pc:sldChg chg="modSp">
        <pc:chgData name="" userId="" providerId="" clId="Web-{83F253C7-5D5F-46C0-AEB5-8FB241D11B6C}" dt="2019-09-28T15:13:19.413" v="526" actId="1076"/>
        <pc:sldMkLst>
          <pc:docMk/>
          <pc:sldMk cId="1816755637" sldId="324"/>
        </pc:sldMkLst>
        <pc:spChg chg="mod">
          <ac:chgData name="" userId="" providerId="" clId="Web-{83F253C7-5D5F-46C0-AEB5-8FB241D11B6C}" dt="2019-09-28T15:12:51.741" v="515" actId="20577"/>
          <ac:spMkLst>
            <pc:docMk/>
            <pc:sldMk cId="1816755637" sldId="324"/>
            <ac:spMk id="2" creationId="{50C6839D-513F-44E5-A135-D9D04E53D012}"/>
          </ac:spMkLst>
        </pc:spChg>
        <pc:spChg chg="mod">
          <ac:chgData name="" userId="" providerId="" clId="Web-{83F253C7-5D5F-46C0-AEB5-8FB241D11B6C}" dt="2019-09-28T15:13:08.991" v="522" actId="20577"/>
          <ac:spMkLst>
            <pc:docMk/>
            <pc:sldMk cId="1816755637" sldId="324"/>
            <ac:spMk id="3" creationId="{E759840E-D2FE-4A65-947F-A31DE3797942}"/>
          </ac:spMkLst>
        </pc:spChg>
        <pc:graphicFrameChg chg="mod">
          <ac:chgData name="" userId="" providerId="" clId="Web-{83F253C7-5D5F-46C0-AEB5-8FB241D11B6C}" dt="2019-09-28T15:12:47.288" v="514" actId="1076"/>
          <ac:graphicFrameMkLst>
            <pc:docMk/>
            <pc:sldMk cId="1816755637" sldId="324"/>
            <ac:graphicFrameMk id="4" creationId="{00000000-0000-0000-0000-000000000000}"/>
          </ac:graphicFrameMkLst>
        </pc:graphicFrameChg>
        <pc:picChg chg="mod">
          <ac:chgData name="" userId="" providerId="" clId="Web-{83F253C7-5D5F-46C0-AEB5-8FB241D11B6C}" dt="2019-09-28T15:13:14.413" v="523" actId="1076"/>
          <ac:picMkLst>
            <pc:docMk/>
            <pc:sldMk cId="1816755637" sldId="324"/>
            <ac:picMk id="5" creationId="{00000000-0000-0000-0000-000000000000}"/>
          </ac:picMkLst>
        </pc:picChg>
        <pc:picChg chg="mod">
          <ac:chgData name="" userId="" providerId="" clId="Web-{83F253C7-5D5F-46C0-AEB5-8FB241D11B6C}" dt="2019-09-28T15:13:15.631" v="524" actId="1076"/>
          <ac:picMkLst>
            <pc:docMk/>
            <pc:sldMk cId="1816755637" sldId="324"/>
            <ac:picMk id="7" creationId="{00000000-0000-0000-0000-000000000000}"/>
          </ac:picMkLst>
        </pc:picChg>
        <pc:picChg chg="mod">
          <ac:chgData name="" userId="" providerId="" clId="Web-{83F253C7-5D5F-46C0-AEB5-8FB241D11B6C}" dt="2019-09-28T15:13:18.209" v="525" actId="1076"/>
          <ac:picMkLst>
            <pc:docMk/>
            <pc:sldMk cId="1816755637" sldId="324"/>
            <ac:picMk id="9" creationId="{00000000-0000-0000-0000-000000000000}"/>
          </ac:picMkLst>
        </pc:picChg>
        <pc:picChg chg="mod">
          <ac:chgData name="" userId="" providerId="" clId="Web-{83F253C7-5D5F-46C0-AEB5-8FB241D11B6C}" dt="2019-09-28T15:13:19.413" v="526" actId="1076"/>
          <ac:picMkLst>
            <pc:docMk/>
            <pc:sldMk cId="1816755637" sldId="324"/>
            <ac:picMk id="10" creationId="{00000000-0000-0000-0000-000000000000}"/>
          </ac:picMkLst>
        </pc:picChg>
      </pc:sldChg>
      <pc:sldChg chg="modSp">
        <pc:chgData name="" userId="" providerId="" clId="Web-{83F253C7-5D5F-46C0-AEB5-8FB241D11B6C}" dt="2019-09-28T15:12:21.163" v="511" actId="1076"/>
        <pc:sldMkLst>
          <pc:docMk/>
          <pc:sldMk cId="2764625223" sldId="325"/>
        </pc:sldMkLst>
        <pc:spChg chg="mod">
          <ac:chgData name="" userId="" providerId="" clId="Web-{83F253C7-5D5F-46C0-AEB5-8FB241D11B6C}" dt="2019-09-28T15:11:56.991" v="507" actId="20577"/>
          <ac:spMkLst>
            <pc:docMk/>
            <pc:sldMk cId="2764625223" sldId="325"/>
            <ac:spMk id="2" creationId="{D5F0F60D-D1E2-423F-96F1-D1555759AB6E}"/>
          </ac:spMkLst>
        </pc:spChg>
        <pc:spChg chg="mod">
          <ac:chgData name="" userId="" providerId="" clId="Web-{83F253C7-5D5F-46C0-AEB5-8FB241D11B6C}" dt="2019-09-28T15:12:17.132" v="510" actId="1076"/>
          <ac:spMkLst>
            <pc:docMk/>
            <pc:sldMk cId="2764625223" sldId="325"/>
            <ac:spMk id="3" creationId="{FB451EE4-87AC-4818-A15C-7F4351E42B09}"/>
          </ac:spMkLst>
        </pc:spChg>
        <pc:graphicFrameChg chg="mod">
          <ac:chgData name="" userId="" providerId="" clId="Web-{83F253C7-5D5F-46C0-AEB5-8FB241D11B6C}" dt="2019-09-28T15:11:52.882" v="506" actId="1076"/>
          <ac:graphicFrameMkLst>
            <pc:docMk/>
            <pc:sldMk cId="2764625223" sldId="325"/>
            <ac:graphicFrameMk id="5" creationId="{00000000-0000-0000-0000-000000000000}"/>
          </ac:graphicFrameMkLst>
        </pc:graphicFrameChg>
        <pc:graphicFrameChg chg="mod">
          <ac:chgData name="" userId="" providerId="" clId="Web-{83F253C7-5D5F-46C0-AEB5-8FB241D11B6C}" dt="2019-09-28T15:12:21.163" v="511" actId="1076"/>
          <ac:graphicFrameMkLst>
            <pc:docMk/>
            <pc:sldMk cId="2764625223" sldId="325"/>
            <ac:graphicFrameMk id="7" creationId="{00000000-0000-0000-0000-000000000000}"/>
          </ac:graphicFrameMkLst>
        </pc:graphicFrameChg>
      </pc:sldChg>
      <pc:sldChg chg="del">
        <pc:chgData name="" userId="" providerId="" clId="Web-{83F253C7-5D5F-46C0-AEB5-8FB241D11B6C}" dt="2019-09-28T14:59:40.364" v="309"/>
        <pc:sldMkLst>
          <pc:docMk/>
          <pc:sldMk cId="33776064" sldId="326"/>
        </pc:sldMkLst>
      </pc:sldChg>
      <pc:sldChg chg="modSp">
        <pc:chgData name="" userId="" providerId="" clId="Web-{83F253C7-5D5F-46C0-AEB5-8FB241D11B6C}" dt="2019-09-28T14:58:51.029" v="306" actId="20577"/>
        <pc:sldMkLst>
          <pc:docMk/>
          <pc:sldMk cId="1341028951" sldId="328"/>
        </pc:sldMkLst>
        <pc:graphicFrameChg chg="modGraphic">
          <ac:chgData name="" userId="" providerId="" clId="Web-{83F253C7-5D5F-46C0-AEB5-8FB241D11B6C}" dt="2019-09-28T14:58:51.029" v="306" actId="20577"/>
          <ac:graphicFrameMkLst>
            <pc:docMk/>
            <pc:sldMk cId="1341028951" sldId="328"/>
            <ac:graphicFrameMk id="2" creationId="{00000000-0000-0000-0000-000000000000}"/>
          </ac:graphicFrameMkLst>
        </pc:graphicFrameChg>
      </pc:sldChg>
      <pc:sldChg chg="modSp">
        <pc:chgData name="" userId="" providerId="" clId="Web-{83F253C7-5D5F-46C0-AEB5-8FB241D11B6C}" dt="2019-09-28T15:15:08.552" v="550" actId="20577"/>
        <pc:sldMkLst>
          <pc:docMk/>
          <pc:sldMk cId="3076720847" sldId="332"/>
        </pc:sldMkLst>
        <pc:spChg chg="mod">
          <ac:chgData name="" userId="" providerId="" clId="Web-{83F253C7-5D5F-46C0-AEB5-8FB241D11B6C}" dt="2019-09-28T15:15:08.552" v="550" actId="20577"/>
          <ac:spMkLst>
            <pc:docMk/>
            <pc:sldMk cId="3076720847" sldId="332"/>
            <ac:spMk id="2" creationId="{00000000-0000-0000-0000-000000000000}"/>
          </ac:spMkLst>
        </pc:spChg>
        <pc:spChg chg="mod">
          <ac:chgData name="" userId="" providerId="" clId="Web-{83F253C7-5D5F-46C0-AEB5-8FB241D11B6C}" dt="2019-09-28T14:32:03.703" v="9" actId="20577"/>
          <ac:spMkLst>
            <pc:docMk/>
            <pc:sldMk cId="3076720847" sldId="332"/>
            <ac:spMk id="3" creationId="{00000000-0000-0000-0000-000000000000}"/>
          </ac:spMkLst>
        </pc:spChg>
      </pc:sldChg>
      <pc:sldChg chg="addSp delSp modSp ord">
        <pc:chgData name="" userId="" providerId="" clId="Web-{83F253C7-5D5F-46C0-AEB5-8FB241D11B6C}" dt="2019-09-28T15:32:33.177" v="907" actId="1076"/>
        <pc:sldMkLst>
          <pc:docMk/>
          <pc:sldMk cId="2170566663" sldId="333"/>
        </pc:sldMkLst>
        <pc:spChg chg="mod">
          <ac:chgData name="" userId="" providerId="" clId="Web-{83F253C7-5D5F-46C0-AEB5-8FB241D11B6C}" dt="2019-09-28T15:25:32.591" v="811" actId="20577"/>
          <ac:spMkLst>
            <pc:docMk/>
            <pc:sldMk cId="2170566663" sldId="333"/>
            <ac:spMk id="3" creationId="{00000000-0000-0000-0000-000000000000}"/>
          </ac:spMkLst>
        </pc:spChg>
        <pc:spChg chg="mod">
          <ac:chgData name="" userId="" providerId="" clId="Web-{83F253C7-5D5F-46C0-AEB5-8FB241D11B6C}" dt="2019-09-28T15:30:13.377" v="876" actId="20577"/>
          <ac:spMkLst>
            <pc:docMk/>
            <pc:sldMk cId="2170566663" sldId="333"/>
            <ac:spMk id="5" creationId="{00000000-0000-0000-0000-000000000000}"/>
          </ac:spMkLst>
        </pc:spChg>
        <pc:spChg chg="add del mod">
          <ac:chgData name="" userId="" providerId="" clId="Web-{83F253C7-5D5F-46C0-AEB5-8FB241D11B6C}" dt="2019-09-28T15:27:24.624" v="837"/>
          <ac:spMkLst>
            <pc:docMk/>
            <pc:sldMk cId="2170566663" sldId="333"/>
            <ac:spMk id="137" creationId="{9B2CDC98-D2F7-4F23-8B5A-07B365E42550}"/>
          </ac:spMkLst>
        </pc:spChg>
        <pc:spChg chg="add del mod">
          <ac:chgData name="" userId="" providerId="" clId="Web-{83F253C7-5D5F-46C0-AEB5-8FB241D11B6C}" dt="2019-09-28T15:29:38.361" v="871"/>
          <ac:spMkLst>
            <pc:docMk/>
            <pc:sldMk cId="2170566663" sldId="333"/>
            <ac:spMk id="144" creationId="{009EC86D-7952-4C34-B679-103D7CBEAE25}"/>
          </ac:spMkLst>
        </pc:spChg>
        <pc:graphicFrameChg chg="add del mod modGraphic">
          <ac:chgData name="" userId="" providerId="" clId="Web-{83F253C7-5D5F-46C0-AEB5-8FB241D11B6C}" dt="2019-09-28T15:27:07.983" v="831"/>
          <ac:graphicFrameMkLst>
            <pc:docMk/>
            <pc:sldMk cId="2170566663" sldId="333"/>
            <ac:graphicFrameMk id="2" creationId="{CE8CFB31-C022-448A-8C9F-5A7DF991AA10}"/>
          </ac:graphicFrameMkLst>
        </pc:graphicFrameChg>
        <pc:graphicFrameChg chg="add del mod modGraphic">
          <ac:chgData name="" userId="" providerId="" clId="Web-{83F253C7-5D5F-46C0-AEB5-8FB241D11B6C}" dt="2019-09-28T15:32:14.770" v="898"/>
          <ac:graphicFrameMkLst>
            <pc:docMk/>
            <pc:sldMk cId="2170566663" sldId="333"/>
            <ac:graphicFrameMk id="138" creationId="{302E3FDD-35F1-48FD-8925-A0CEFBA6F208}"/>
          </ac:graphicFrameMkLst>
        </pc:graphicFrameChg>
        <pc:graphicFrameChg chg="add del mod modGraphic">
          <ac:chgData name="" userId="" providerId="" clId="Web-{83F253C7-5D5F-46C0-AEB5-8FB241D11B6C}" dt="2019-09-28T15:31:27.457" v="883"/>
          <ac:graphicFrameMkLst>
            <pc:docMk/>
            <pc:sldMk cId="2170566663" sldId="333"/>
            <ac:graphicFrameMk id="228" creationId="{43B1A8F1-84F1-4D37-9925-7F521F861C8F}"/>
          </ac:graphicFrameMkLst>
        </pc:graphicFrameChg>
        <pc:graphicFrameChg chg="add mod modGraphic">
          <ac:chgData name="" userId="" providerId="" clId="Web-{83F253C7-5D5F-46C0-AEB5-8FB241D11B6C}" dt="2019-09-28T15:32:33.177" v="907" actId="1076"/>
          <ac:graphicFrameMkLst>
            <pc:docMk/>
            <pc:sldMk cId="2170566663" sldId="333"/>
            <ac:graphicFrameMk id="244" creationId="{CCFBE667-447E-4486-9391-72E9B691D984}"/>
          </ac:graphicFrameMkLst>
        </pc:graphicFrameChg>
        <pc:graphicFrameChg chg="add mod modGraphic">
          <ac:chgData name="" userId="" providerId="" clId="Web-{83F253C7-5D5F-46C0-AEB5-8FB241D11B6C}" dt="2019-09-28T15:32:29.771" v="906" actId="1076"/>
          <ac:graphicFrameMkLst>
            <pc:docMk/>
            <pc:sldMk cId="2170566663" sldId="333"/>
            <ac:graphicFrameMk id="369" creationId="{B6210732-AFC7-410C-AC1E-0AD9D04AFFA2}"/>
          </ac:graphicFrameMkLst>
        </pc:graphicFrameChg>
      </pc:sldChg>
      <pc:sldChg chg="del">
        <pc:chgData name="" userId="" providerId="" clId="Web-{83F253C7-5D5F-46C0-AEB5-8FB241D11B6C}" dt="2019-09-28T14:56:52.402" v="297"/>
        <pc:sldMkLst>
          <pc:docMk/>
          <pc:sldMk cId="677386032" sldId="334"/>
        </pc:sldMkLst>
      </pc:sldChg>
      <pc:sldChg chg="modSp">
        <pc:chgData name="" userId="" providerId="" clId="Web-{83F253C7-5D5F-46C0-AEB5-8FB241D11B6C}" dt="2019-09-28T15:20:57.400" v="784" actId="20577"/>
        <pc:sldMkLst>
          <pc:docMk/>
          <pc:sldMk cId="3703583651" sldId="336"/>
        </pc:sldMkLst>
        <pc:spChg chg="mod">
          <ac:chgData name="" userId="" providerId="" clId="Web-{83F253C7-5D5F-46C0-AEB5-8FB241D11B6C}" dt="2019-09-28T15:20:57.400" v="784" actId="20577"/>
          <ac:spMkLst>
            <pc:docMk/>
            <pc:sldMk cId="3703583651" sldId="336"/>
            <ac:spMk id="2" creationId="{00000000-0000-0000-0000-000000000000}"/>
          </ac:spMkLst>
        </pc:spChg>
      </pc:sldChg>
      <pc:sldChg chg="modSp">
        <pc:chgData name="" userId="" providerId="" clId="Web-{83F253C7-5D5F-46C0-AEB5-8FB241D11B6C}" dt="2019-09-28T15:21:06.681" v="785" actId="1076"/>
        <pc:sldMkLst>
          <pc:docMk/>
          <pc:sldMk cId="3978329518" sldId="337"/>
        </pc:sldMkLst>
        <pc:graphicFrameChg chg="mod">
          <ac:chgData name="" userId="" providerId="" clId="Web-{83F253C7-5D5F-46C0-AEB5-8FB241D11B6C}" dt="2019-09-28T15:21:06.681" v="785" actId="1076"/>
          <ac:graphicFrameMkLst>
            <pc:docMk/>
            <pc:sldMk cId="3978329518" sldId="337"/>
            <ac:graphicFrameMk id="4" creationId="{00000000-0000-0000-0000-000000000000}"/>
          </ac:graphicFrameMkLst>
        </pc:graphicFrameChg>
      </pc:sldChg>
      <pc:sldChg chg="modSp">
        <pc:chgData name="" userId="" providerId="" clId="Web-{83F253C7-5D5F-46C0-AEB5-8FB241D11B6C}" dt="2019-09-28T15:22:50.120" v="801" actId="20577"/>
        <pc:sldMkLst>
          <pc:docMk/>
          <pc:sldMk cId="369411802" sldId="339"/>
        </pc:sldMkLst>
        <pc:spChg chg="mod">
          <ac:chgData name="" userId="" providerId="" clId="Web-{83F253C7-5D5F-46C0-AEB5-8FB241D11B6C}" dt="2019-09-28T15:22:50.120" v="801" actId="20577"/>
          <ac:spMkLst>
            <pc:docMk/>
            <pc:sldMk cId="369411802" sldId="339"/>
            <ac:spMk id="4" creationId="{00000000-0000-0000-0000-000000000000}"/>
          </ac:spMkLst>
        </pc:spChg>
      </pc:sldChg>
      <pc:sldChg chg="modSp">
        <pc:chgData name="" userId="" providerId="" clId="Web-{83F253C7-5D5F-46C0-AEB5-8FB241D11B6C}" dt="2019-09-28T15:23:42.527" v="805" actId="20577"/>
        <pc:sldMkLst>
          <pc:docMk/>
          <pc:sldMk cId="2298419128" sldId="340"/>
        </pc:sldMkLst>
        <pc:spChg chg="mod">
          <ac:chgData name="" userId="" providerId="" clId="Web-{83F253C7-5D5F-46C0-AEB5-8FB241D11B6C}" dt="2019-09-28T15:23:42.527" v="805" actId="20577"/>
          <ac:spMkLst>
            <pc:docMk/>
            <pc:sldMk cId="2298419128" sldId="340"/>
            <ac:spMk id="5" creationId="{00000000-0000-0000-0000-000000000000}"/>
          </ac:spMkLst>
        </pc:spChg>
      </pc:sldChg>
      <pc:sldChg chg="modSp">
        <pc:chgData name="" userId="" providerId="" clId="Web-{83F253C7-5D5F-46C0-AEB5-8FB241D11B6C}" dt="2019-09-28T15:23:39.621" v="803" actId="20577"/>
        <pc:sldMkLst>
          <pc:docMk/>
          <pc:sldMk cId="1479220622" sldId="341"/>
        </pc:sldMkLst>
        <pc:spChg chg="mod">
          <ac:chgData name="" userId="" providerId="" clId="Web-{83F253C7-5D5F-46C0-AEB5-8FB241D11B6C}" dt="2019-09-28T15:23:39.621" v="803" actId="20577"/>
          <ac:spMkLst>
            <pc:docMk/>
            <pc:sldMk cId="1479220622" sldId="341"/>
            <ac:spMk id="5" creationId="{00000000-0000-0000-0000-000000000000}"/>
          </ac:spMkLst>
        </pc:spChg>
      </pc:sldChg>
      <pc:sldChg chg="modSp">
        <pc:chgData name="" userId="" providerId="" clId="Web-{83F253C7-5D5F-46C0-AEB5-8FB241D11B6C}" dt="2019-09-28T15:23:45.230" v="806" actId="20577"/>
        <pc:sldMkLst>
          <pc:docMk/>
          <pc:sldMk cId="1097512497" sldId="342"/>
        </pc:sldMkLst>
        <pc:spChg chg="mod">
          <ac:chgData name="" userId="" providerId="" clId="Web-{83F253C7-5D5F-46C0-AEB5-8FB241D11B6C}" dt="2019-09-28T15:23:45.230" v="806" actId="20577"/>
          <ac:spMkLst>
            <pc:docMk/>
            <pc:sldMk cId="1097512497" sldId="342"/>
            <ac:spMk id="5" creationId="{00000000-0000-0000-0000-000000000000}"/>
          </ac:spMkLst>
        </pc:spChg>
        <pc:spChg chg="mod">
          <ac:chgData name="" userId="" providerId="" clId="Web-{83F253C7-5D5F-46C0-AEB5-8FB241D11B6C}" dt="2019-09-28T15:23:28.308" v="802" actId="20577"/>
          <ac:spMkLst>
            <pc:docMk/>
            <pc:sldMk cId="1097512497" sldId="342"/>
            <ac:spMk id="6" creationId="{00000000-0000-0000-0000-000000000000}"/>
          </ac:spMkLst>
        </pc:spChg>
      </pc:sldChg>
      <pc:sldChg chg="modSp add ord replId">
        <pc:chgData name="" userId="" providerId="" clId="Web-{83F253C7-5D5F-46C0-AEB5-8FB241D11B6C}" dt="2019-09-28T14:53:20.378" v="286"/>
        <pc:sldMkLst>
          <pc:docMk/>
          <pc:sldMk cId="3018924396" sldId="344"/>
        </pc:sldMkLst>
        <pc:spChg chg="mod">
          <ac:chgData name="" userId="" providerId="" clId="Web-{83F253C7-5D5F-46C0-AEB5-8FB241D11B6C}" dt="2019-09-28T14:49:47.332" v="219" actId="14100"/>
          <ac:spMkLst>
            <pc:docMk/>
            <pc:sldMk cId="3018924396" sldId="344"/>
            <ac:spMk id="3" creationId="{338251DC-CF0A-42E2-B752-A338FB58C75F}"/>
          </ac:spMkLst>
        </pc:spChg>
      </pc:sldChg>
      <pc:sldChg chg="modSp add ord replId">
        <pc:chgData name="" userId="" providerId="" clId="Web-{83F253C7-5D5F-46C0-AEB5-8FB241D11B6C}" dt="2019-09-28T14:56:10.064" v="287"/>
        <pc:sldMkLst>
          <pc:docMk/>
          <pc:sldMk cId="2661721854" sldId="345"/>
        </pc:sldMkLst>
        <pc:spChg chg="mod">
          <ac:chgData name="" userId="" providerId="" clId="Web-{83F253C7-5D5F-46C0-AEB5-8FB241D11B6C}" dt="2019-09-28T14:53:13.279" v="280" actId="20577"/>
          <ac:spMkLst>
            <pc:docMk/>
            <pc:sldMk cId="2661721854" sldId="345"/>
            <ac:spMk id="3" creationId="{338251DC-CF0A-42E2-B752-A338FB58C75F}"/>
          </ac:spMkLst>
        </pc:spChg>
      </pc:sldChg>
      <pc:sldChg chg="modSp add ord replId">
        <pc:chgData name="" userId="" providerId="" clId="Web-{83F253C7-5D5F-46C0-AEB5-8FB241D11B6C}" dt="2019-09-28T14:56:15.811" v="288"/>
        <pc:sldMkLst>
          <pc:docMk/>
          <pc:sldMk cId="2768520268" sldId="346"/>
        </pc:sldMkLst>
        <pc:spChg chg="mod">
          <ac:chgData name="" userId="" providerId="" clId="Web-{83F253C7-5D5F-46C0-AEB5-8FB241D11B6C}" dt="2019-09-28T14:53:16.930" v="285" actId="20577"/>
          <ac:spMkLst>
            <pc:docMk/>
            <pc:sldMk cId="2768520268" sldId="346"/>
            <ac:spMk id="3" creationId="{338251DC-CF0A-42E2-B752-A338FB58C75F}"/>
          </ac:spMkLst>
        </pc:spChg>
      </pc:sldChg>
      <pc:sldChg chg="modSp add ord replId">
        <pc:chgData name="" userId="" providerId="" clId="Web-{83F253C7-5D5F-46C0-AEB5-8FB241D11B6C}" dt="2019-09-28T14:56:51.137" v="296"/>
        <pc:sldMkLst>
          <pc:docMk/>
          <pc:sldMk cId="823248655" sldId="347"/>
        </pc:sldMkLst>
        <pc:spChg chg="mod">
          <ac:chgData name="" userId="" providerId="" clId="Web-{83F253C7-5D5F-46C0-AEB5-8FB241D11B6C}" dt="2019-09-28T14:56:36.254" v="295" actId="20577"/>
          <ac:spMkLst>
            <pc:docMk/>
            <pc:sldMk cId="823248655" sldId="347"/>
            <ac:spMk id="3" creationId="{338251DC-CF0A-42E2-B752-A338FB58C75F}"/>
          </ac:spMkLst>
        </pc:spChg>
      </pc:sldChg>
      <pc:sldChg chg="delSp modSp add ord replId">
        <pc:chgData name="" userId="" providerId="" clId="Web-{83F253C7-5D5F-46C0-AEB5-8FB241D11B6C}" dt="2019-09-28T15:20:16.868" v="773"/>
        <pc:sldMkLst>
          <pc:docMk/>
          <pc:sldMk cId="3437088075" sldId="348"/>
        </pc:sldMkLst>
        <pc:spChg chg="mod">
          <ac:chgData name="" userId="" providerId="" clId="Web-{83F253C7-5D5F-46C0-AEB5-8FB241D11B6C}" dt="2019-09-28T14:57:13.095" v="302" actId="20577"/>
          <ac:spMkLst>
            <pc:docMk/>
            <pc:sldMk cId="3437088075" sldId="348"/>
            <ac:spMk id="3" creationId="{338251DC-CF0A-42E2-B752-A338FB58C75F}"/>
          </ac:spMkLst>
        </pc:spChg>
        <pc:spChg chg="del">
          <ac:chgData name="" userId="" providerId="" clId="Web-{83F253C7-5D5F-46C0-AEB5-8FB241D11B6C}" dt="2019-09-28T15:20:16.868" v="773"/>
          <ac:spMkLst>
            <pc:docMk/>
            <pc:sldMk cId="3437088075" sldId="348"/>
            <ac:spMk id="4" creationId="{BCD4FFBB-636B-4DEB-8BF4-CE6953EC09FB}"/>
          </ac:spMkLst>
        </pc:spChg>
      </pc:sldChg>
      <pc:sldChg chg="modSp add replId">
        <pc:chgData name="" userId="" providerId="" clId="Web-{83F253C7-5D5F-46C0-AEB5-8FB241D11B6C}" dt="2019-09-28T14:59:59.339" v="320" actId="20577"/>
        <pc:sldMkLst>
          <pc:docMk/>
          <pc:sldMk cId="4280800645" sldId="349"/>
        </pc:sldMkLst>
        <pc:spChg chg="mod">
          <ac:chgData name="" userId="" providerId="" clId="Web-{83F253C7-5D5F-46C0-AEB5-8FB241D11B6C}" dt="2019-09-28T14:59:59.339" v="320" actId="20577"/>
          <ac:spMkLst>
            <pc:docMk/>
            <pc:sldMk cId="4280800645" sldId="349"/>
            <ac:spMk id="3" creationId="{338251DC-CF0A-42E2-B752-A338FB58C75F}"/>
          </ac:spMkLst>
        </pc:spChg>
      </pc:sldChg>
      <pc:sldChg chg="modSp new">
        <pc:chgData name="" userId="" providerId="" clId="Web-{83F253C7-5D5F-46C0-AEB5-8FB241D11B6C}" dt="2019-09-28T15:08:24.968" v="482"/>
        <pc:sldMkLst>
          <pc:docMk/>
          <pc:sldMk cId="1298092852" sldId="350"/>
        </pc:sldMkLst>
        <pc:spChg chg="mod">
          <ac:chgData name="" userId="" providerId="" clId="Web-{83F253C7-5D5F-46C0-AEB5-8FB241D11B6C}" dt="2019-09-28T15:08:19.078" v="481" actId="20577"/>
          <ac:spMkLst>
            <pc:docMk/>
            <pc:sldMk cId="1298092852" sldId="350"/>
            <ac:spMk id="2" creationId="{43C21E20-8CBF-48A0-A888-154C64A6BB6B}"/>
          </ac:spMkLst>
        </pc:spChg>
        <pc:spChg chg="mod">
          <ac:chgData name="" userId="" providerId="" clId="Web-{83F253C7-5D5F-46C0-AEB5-8FB241D11B6C}" dt="2019-09-28T15:08:24.968" v="482"/>
          <ac:spMkLst>
            <pc:docMk/>
            <pc:sldMk cId="1298092852" sldId="350"/>
            <ac:spMk id="3" creationId="{4B3DEA7B-B5E7-4F25-8BFC-A9479F36A9F8}"/>
          </ac:spMkLst>
        </pc:spChg>
      </pc:sldChg>
      <pc:sldChg chg="add replId">
        <pc:chgData name="" userId="" providerId="" clId="Web-{83F253C7-5D5F-46C0-AEB5-8FB241D11B6C}" dt="2019-09-28T15:10:51.867" v="497"/>
        <pc:sldMkLst>
          <pc:docMk/>
          <pc:sldMk cId="506174357" sldId="351"/>
        </pc:sldMkLst>
      </pc:sldChg>
      <pc:sldChg chg="add del replId">
        <pc:chgData name="" userId="" providerId="" clId="Web-{83F253C7-5D5F-46C0-AEB5-8FB241D11B6C}" dt="2019-09-28T15:09:20.340" v="484"/>
        <pc:sldMkLst>
          <pc:docMk/>
          <pc:sldMk cId="1645182837" sldId="351"/>
        </pc:sldMkLst>
      </pc:sldChg>
      <pc:sldChg chg="modSp new ord">
        <pc:chgData name="" userId="" providerId="" clId="Web-{83F253C7-5D5F-46C0-AEB5-8FB241D11B6C}" dt="2019-09-28T15:20:06.337" v="772" actId="14100"/>
        <pc:sldMkLst>
          <pc:docMk/>
          <pc:sldMk cId="893108455" sldId="352"/>
        </pc:sldMkLst>
        <pc:spChg chg="mod">
          <ac:chgData name="" userId="" providerId="" clId="Web-{83F253C7-5D5F-46C0-AEB5-8FB241D11B6C}" dt="2019-09-28T15:15:40.177" v="566" actId="20577"/>
          <ac:spMkLst>
            <pc:docMk/>
            <pc:sldMk cId="893108455" sldId="352"/>
            <ac:spMk id="2" creationId="{CD733A4A-176A-4345-8E4A-7244272F3FF1}"/>
          </ac:spMkLst>
        </pc:spChg>
        <pc:spChg chg="mod">
          <ac:chgData name="" userId="" providerId="" clId="Web-{83F253C7-5D5F-46C0-AEB5-8FB241D11B6C}" dt="2019-09-28T15:20:06.337" v="772" actId="14100"/>
          <ac:spMkLst>
            <pc:docMk/>
            <pc:sldMk cId="893108455" sldId="352"/>
            <ac:spMk id="3" creationId="{F025898C-19B3-4AB4-A464-971FA21DDD5D}"/>
          </ac:spMkLst>
        </pc:spChg>
      </pc:sldChg>
      <pc:sldChg chg="modSp add replId">
        <pc:chgData name="" userId="" providerId="" clId="Web-{83F253C7-5D5F-46C0-AEB5-8FB241D11B6C}" dt="2019-09-28T15:22:42.026" v="799" actId="20577"/>
        <pc:sldMkLst>
          <pc:docMk/>
          <pc:sldMk cId="289657400" sldId="353"/>
        </pc:sldMkLst>
        <pc:spChg chg="mod">
          <ac:chgData name="" userId="" providerId="" clId="Web-{83F253C7-5D5F-46C0-AEB5-8FB241D11B6C}" dt="2019-09-28T15:22:42.026" v="799" actId="20577"/>
          <ac:spMkLst>
            <pc:docMk/>
            <pc:sldMk cId="289657400" sldId="353"/>
            <ac:spMk id="3" creationId="{338251DC-CF0A-42E2-B752-A338FB58C75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9A752E-7591-4325-8D82-86E1765FBA67}"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s-ES"/>
        </a:p>
      </dgm:t>
    </dgm:pt>
    <dgm:pt modelId="{E9C3EC38-B9D8-4889-913C-B248A47232A1}">
      <dgm:prSet phldrT="[Texto]" custT="1"/>
      <dgm:spPr/>
      <dgm:t>
        <a:bodyPr/>
        <a:lstStyle/>
        <a:p>
          <a:r>
            <a:rPr lang="en-AU" sz="2400" b="1" dirty="0"/>
            <a:t>Technological innovations</a:t>
          </a:r>
        </a:p>
      </dgm:t>
    </dgm:pt>
    <dgm:pt modelId="{9D769AA8-EBAE-4CBB-9715-13438F081DD7}" type="parTrans" cxnId="{48A33FCF-C117-4BDC-9B06-271285EC6FB5}">
      <dgm:prSet/>
      <dgm:spPr/>
      <dgm:t>
        <a:bodyPr/>
        <a:lstStyle/>
        <a:p>
          <a:endParaRPr lang="es-ES"/>
        </a:p>
      </dgm:t>
    </dgm:pt>
    <dgm:pt modelId="{F90D4730-4342-4FC1-809E-E077050A20A6}" type="sibTrans" cxnId="{48A33FCF-C117-4BDC-9B06-271285EC6FB5}">
      <dgm:prSet/>
      <dgm:spPr/>
      <dgm:t>
        <a:bodyPr/>
        <a:lstStyle/>
        <a:p>
          <a:endParaRPr lang="es-ES"/>
        </a:p>
      </dgm:t>
    </dgm:pt>
    <dgm:pt modelId="{7E8F7097-3DAA-4CB0-B3E0-82DA0904C599}">
      <dgm:prSet custT="1"/>
      <dgm:spPr/>
      <dgm:t>
        <a:bodyPr/>
        <a:lstStyle/>
        <a:p>
          <a:r>
            <a:rPr lang="en-AU" sz="2400" b="0" dirty="0"/>
            <a:t>New product or part of a product</a:t>
          </a:r>
        </a:p>
      </dgm:t>
    </dgm:pt>
    <dgm:pt modelId="{9EE4308B-048A-4F73-9D6C-4C5502F1D393}" type="parTrans" cxnId="{0E58659F-4CB8-4752-ACFB-2BDA18322B12}">
      <dgm:prSet/>
      <dgm:spPr/>
      <dgm:t>
        <a:bodyPr/>
        <a:lstStyle/>
        <a:p>
          <a:endParaRPr lang="es-ES"/>
        </a:p>
      </dgm:t>
    </dgm:pt>
    <dgm:pt modelId="{6257B0B9-DE7D-41C7-9BD7-17752A66EB26}" type="sibTrans" cxnId="{0E58659F-4CB8-4752-ACFB-2BDA18322B12}">
      <dgm:prSet/>
      <dgm:spPr/>
      <dgm:t>
        <a:bodyPr/>
        <a:lstStyle/>
        <a:p>
          <a:endParaRPr lang="es-ES"/>
        </a:p>
      </dgm:t>
    </dgm:pt>
    <dgm:pt modelId="{F298E25B-2D51-4F1A-9A4A-E2A126787D01}">
      <dgm:prSet custT="1"/>
      <dgm:spPr/>
      <dgm:t>
        <a:bodyPr/>
        <a:lstStyle/>
        <a:p>
          <a:r>
            <a:rPr lang="en-AU" sz="2400" b="0" dirty="0"/>
            <a:t>New procedures or manufacturing tools</a:t>
          </a:r>
        </a:p>
      </dgm:t>
    </dgm:pt>
    <dgm:pt modelId="{21E56E65-E011-4EBF-93C2-9957CC476D0E}" type="parTrans" cxnId="{C1E7C41B-4091-4831-B086-1415AB724ECE}">
      <dgm:prSet/>
      <dgm:spPr/>
      <dgm:t>
        <a:bodyPr/>
        <a:lstStyle/>
        <a:p>
          <a:endParaRPr lang="es-ES"/>
        </a:p>
      </dgm:t>
    </dgm:pt>
    <dgm:pt modelId="{9C43EB90-70AA-44F2-A7EB-6BC5013C7089}" type="sibTrans" cxnId="{C1E7C41B-4091-4831-B086-1415AB724ECE}">
      <dgm:prSet/>
      <dgm:spPr/>
      <dgm:t>
        <a:bodyPr/>
        <a:lstStyle/>
        <a:p>
          <a:endParaRPr lang="es-ES"/>
        </a:p>
      </dgm:t>
    </dgm:pt>
    <dgm:pt modelId="{DCC799B7-9BB3-4331-B02F-C7DC70EBB92F}">
      <dgm:prSet custT="1"/>
      <dgm:spPr/>
      <dgm:t>
        <a:bodyPr/>
        <a:lstStyle/>
        <a:p>
          <a:r>
            <a:rPr lang="en-AU" sz="2400" b="1" dirty="0"/>
            <a:t>Aesthetic innovations:</a:t>
          </a:r>
        </a:p>
      </dgm:t>
    </dgm:pt>
    <dgm:pt modelId="{B167F882-E25E-438F-A5FE-57A496277DBB}" type="parTrans" cxnId="{F8C56AB3-F43E-480F-8710-82EBA5217A11}">
      <dgm:prSet/>
      <dgm:spPr/>
      <dgm:t>
        <a:bodyPr/>
        <a:lstStyle/>
        <a:p>
          <a:endParaRPr lang="es-ES"/>
        </a:p>
      </dgm:t>
    </dgm:pt>
    <dgm:pt modelId="{07D5BF7B-7CA5-4470-9F6F-F70E1E57A246}" type="sibTrans" cxnId="{F8C56AB3-F43E-480F-8710-82EBA5217A11}">
      <dgm:prSet/>
      <dgm:spPr/>
      <dgm:t>
        <a:bodyPr/>
        <a:lstStyle/>
        <a:p>
          <a:endParaRPr lang="es-ES"/>
        </a:p>
      </dgm:t>
    </dgm:pt>
    <dgm:pt modelId="{64792512-C982-48FF-91B5-79D7B720929E}">
      <dgm:prSet custT="1"/>
      <dgm:spPr/>
      <dgm:t>
        <a:bodyPr/>
        <a:lstStyle/>
        <a:p>
          <a:r>
            <a:rPr lang="en-AU" sz="2400" b="1" dirty="0"/>
            <a:t>Product image or corporate image innovation</a:t>
          </a:r>
        </a:p>
      </dgm:t>
    </dgm:pt>
    <dgm:pt modelId="{1D11955A-7F74-45D9-860F-898E1C9E52EC}" type="parTrans" cxnId="{68ED59D3-5426-46C9-B393-88208A7E94E6}">
      <dgm:prSet/>
      <dgm:spPr/>
      <dgm:t>
        <a:bodyPr/>
        <a:lstStyle/>
        <a:p>
          <a:endParaRPr lang="es-ES"/>
        </a:p>
      </dgm:t>
    </dgm:pt>
    <dgm:pt modelId="{8E273BC1-37F7-4C29-A0EE-CE41891CD18D}" type="sibTrans" cxnId="{68ED59D3-5426-46C9-B393-88208A7E94E6}">
      <dgm:prSet/>
      <dgm:spPr/>
      <dgm:t>
        <a:bodyPr/>
        <a:lstStyle/>
        <a:p>
          <a:endParaRPr lang="es-ES"/>
        </a:p>
      </dgm:t>
    </dgm:pt>
    <dgm:pt modelId="{FC66864A-2869-4BC6-AD39-0196A16A801B}">
      <dgm:prSet custT="1"/>
      <dgm:spPr/>
      <dgm:t>
        <a:bodyPr/>
        <a:lstStyle/>
        <a:p>
          <a:r>
            <a:rPr lang="en-AU" sz="2400" b="1" dirty="0"/>
            <a:t>Business process or business model innovation</a:t>
          </a:r>
        </a:p>
      </dgm:t>
    </dgm:pt>
    <dgm:pt modelId="{7F0E044F-5EC3-423F-8A46-2E2696A567D0}" type="parTrans" cxnId="{08EFF55F-81F5-491B-B01B-819DF848F09F}">
      <dgm:prSet/>
      <dgm:spPr/>
      <dgm:t>
        <a:bodyPr/>
        <a:lstStyle/>
        <a:p>
          <a:endParaRPr lang="es-ES"/>
        </a:p>
      </dgm:t>
    </dgm:pt>
    <dgm:pt modelId="{C69C0601-A35F-4ABD-9EA2-30797BE456BE}" type="sibTrans" cxnId="{08EFF55F-81F5-491B-B01B-819DF848F09F}">
      <dgm:prSet/>
      <dgm:spPr/>
      <dgm:t>
        <a:bodyPr/>
        <a:lstStyle/>
        <a:p>
          <a:endParaRPr lang="es-ES"/>
        </a:p>
      </dgm:t>
    </dgm:pt>
    <dgm:pt modelId="{B8A8BB81-8B08-4E7D-A378-66B740355B86}">
      <dgm:prSet custT="1"/>
      <dgm:spPr/>
      <dgm:t>
        <a:bodyPr/>
        <a:lstStyle/>
        <a:p>
          <a:r>
            <a:rPr lang="en-AU" sz="2400" b="0" dirty="0"/>
            <a:t>changes in the external appearance of a product (without changes in technology )</a:t>
          </a:r>
        </a:p>
      </dgm:t>
    </dgm:pt>
    <dgm:pt modelId="{1527AF33-9B7A-4041-A853-F98F9E1B4931}" type="parTrans" cxnId="{088E35C0-5854-4586-8844-CA740CB8F518}">
      <dgm:prSet/>
      <dgm:spPr/>
      <dgm:t>
        <a:bodyPr/>
        <a:lstStyle/>
        <a:p>
          <a:endParaRPr lang="es-ES"/>
        </a:p>
      </dgm:t>
    </dgm:pt>
    <dgm:pt modelId="{68FDA83D-7FCC-48A3-A588-B9FFD6702AA4}" type="sibTrans" cxnId="{088E35C0-5854-4586-8844-CA740CB8F518}">
      <dgm:prSet/>
      <dgm:spPr/>
      <dgm:t>
        <a:bodyPr/>
        <a:lstStyle/>
        <a:p>
          <a:endParaRPr lang="es-ES"/>
        </a:p>
      </dgm:t>
    </dgm:pt>
    <dgm:pt modelId="{EB3768CC-B4B5-4B5B-B1B4-5E716CEB3446}" type="pres">
      <dgm:prSet presAssocID="{679A752E-7591-4325-8D82-86E1765FBA67}" presName="linear" presStyleCnt="0">
        <dgm:presLayoutVars>
          <dgm:dir/>
          <dgm:animLvl val="lvl"/>
          <dgm:resizeHandles val="exact"/>
        </dgm:presLayoutVars>
      </dgm:prSet>
      <dgm:spPr/>
    </dgm:pt>
    <dgm:pt modelId="{A1403A46-00BF-45B5-8E43-7633EF319A47}" type="pres">
      <dgm:prSet presAssocID="{E9C3EC38-B9D8-4889-913C-B248A47232A1}" presName="parentLin" presStyleCnt="0"/>
      <dgm:spPr/>
    </dgm:pt>
    <dgm:pt modelId="{76FE55BB-8F8D-4A58-B7C4-3F7026736EF1}" type="pres">
      <dgm:prSet presAssocID="{E9C3EC38-B9D8-4889-913C-B248A47232A1}" presName="parentLeftMargin" presStyleLbl="node1" presStyleIdx="0" presStyleCnt="4"/>
      <dgm:spPr/>
    </dgm:pt>
    <dgm:pt modelId="{01B15E4D-EAFE-42A5-BAA2-30EA2D761250}" type="pres">
      <dgm:prSet presAssocID="{E9C3EC38-B9D8-4889-913C-B248A47232A1}" presName="parentText" presStyleLbl="node1" presStyleIdx="0" presStyleCnt="4">
        <dgm:presLayoutVars>
          <dgm:chMax val="0"/>
          <dgm:bulletEnabled val="1"/>
        </dgm:presLayoutVars>
      </dgm:prSet>
      <dgm:spPr/>
    </dgm:pt>
    <dgm:pt modelId="{A0602922-C6F3-4BCF-A505-86B17C969685}" type="pres">
      <dgm:prSet presAssocID="{E9C3EC38-B9D8-4889-913C-B248A47232A1}" presName="negativeSpace" presStyleCnt="0"/>
      <dgm:spPr/>
    </dgm:pt>
    <dgm:pt modelId="{63BD944D-2A5A-4817-B21A-7A3F9ECBE47D}" type="pres">
      <dgm:prSet presAssocID="{E9C3EC38-B9D8-4889-913C-B248A47232A1}" presName="childText" presStyleLbl="conFgAcc1" presStyleIdx="0" presStyleCnt="4">
        <dgm:presLayoutVars>
          <dgm:bulletEnabled val="1"/>
        </dgm:presLayoutVars>
      </dgm:prSet>
      <dgm:spPr/>
    </dgm:pt>
    <dgm:pt modelId="{24728623-BEB8-4A38-99CF-98A1FDDA94FC}" type="pres">
      <dgm:prSet presAssocID="{F90D4730-4342-4FC1-809E-E077050A20A6}" presName="spaceBetweenRectangles" presStyleCnt="0"/>
      <dgm:spPr/>
    </dgm:pt>
    <dgm:pt modelId="{BB4FD6AD-F96D-4C7C-B469-32B0514391F0}" type="pres">
      <dgm:prSet presAssocID="{DCC799B7-9BB3-4331-B02F-C7DC70EBB92F}" presName="parentLin" presStyleCnt="0"/>
      <dgm:spPr/>
    </dgm:pt>
    <dgm:pt modelId="{7D1A0179-1F79-4D37-91AA-11244AFF4C30}" type="pres">
      <dgm:prSet presAssocID="{DCC799B7-9BB3-4331-B02F-C7DC70EBB92F}" presName="parentLeftMargin" presStyleLbl="node1" presStyleIdx="0" presStyleCnt="4"/>
      <dgm:spPr/>
    </dgm:pt>
    <dgm:pt modelId="{44F15700-D459-4444-A15D-5B611277A1AC}" type="pres">
      <dgm:prSet presAssocID="{DCC799B7-9BB3-4331-B02F-C7DC70EBB92F}" presName="parentText" presStyleLbl="node1" presStyleIdx="1" presStyleCnt="4">
        <dgm:presLayoutVars>
          <dgm:chMax val="0"/>
          <dgm:bulletEnabled val="1"/>
        </dgm:presLayoutVars>
      </dgm:prSet>
      <dgm:spPr/>
    </dgm:pt>
    <dgm:pt modelId="{F05446F0-5ED5-4C09-82B9-877CD56733ED}" type="pres">
      <dgm:prSet presAssocID="{DCC799B7-9BB3-4331-B02F-C7DC70EBB92F}" presName="negativeSpace" presStyleCnt="0"/>
      <dgm:spPr/>
    </dgm:pt>
    <dgm:pt modelId="{FA686239-7C39-4D08-9160-439739977ABB}" type="pres">
      <dgm:prSet presAssocID="{DCC799B7-9BB3-4331-B02F-C7DC70EBB92F}" presName="childText" presStyleLbl="conFgAcc1" presStyleIdx="1" presStyleCnt="4">
        <dgm:presLayoutVars>
          <dgm:bulletEnabled val="1"/>
        </dgm:presLayoutVars>
      </dgm:prSet>
      <dgm:spPr/>
    </dgm:pt>
    <dgm:pt modelId="{3EB5AE2D-86CC-44C2-A067-4B78082411EF}" type="pres">
      <dgm:prSet presAssocID="{07D5BF7B-7CA5-4470-9F6F-F70E1E57A246}" presName="spaceBetweenRectangles" presStyleCnt="0"/>
      <dgm:spPr/>
    </dgm:pt>
    <dgm:pt modelId="{2C48D827-1571-4143-A09F-2EA636F3DBA8}" type="pres">
      <dgm:prSet presAssocID="{64792512-C982-48FF-91B5-79D7B720929E}" presName="parentLin" presStyleCnt="0"/>
      <dgm:spPr/>
    </dgm:pt>
    <dgm:pt modelId="{1EAEF214-977E-4E33-8ED5-EEE9C1F87E30}" type="pres">
      <dgm:prSet presAssocID="{64792512-C982-48FF-91B5-79D7B720929E}" presName="parentLeftMargin" presStyleLbl="node1" presStyleIdx="1" presStyleCnt="4"/>
      <dgm:spPr/>
    </dgm:pt>
    <dgm:pt modelId="{770F416E-F72F-465F-A23D-2BA3ECF3D450}" type="pres">
      <dgm:prSet presAssocID="{64792512-C982-48FF-91B5-79D7B720929E}" presName="parentText" presStyleLbl="node1" presStyleIdx="2" presStyleCnt="4">
        <dgm:presLayoutVars>
          <dgm:chMax val="0"/>
          <dgm:bulletEnabled val="1"/>
        </dgm:presLayoutVars>
      </dgm:prSet>
      <dgm:spPr/>
    </dgm:pt>
    <dgm:pt modelId="{13096C99-0E4F-4842-AB7E-B21AAA43D846}" type="pres">
      <dgm:prSet presAssocID="{64792512-C982-48FF-91B5-79D7B720929E}" presName="negativeSpace" presStyleCnt="0"/>
      <dgm:spPr/>
    </dgm:pt>
    <dgm:pt modelId="{5B79CC13-F701-44E0-993B-DF6933FC9670}" type="pres">
      <dgm:prSet presAssocID="{64792512-C982-48FF-91B5-79D7B720929E}" presName="childText" presStyleLbl="conFgAcc1" presStyleIdx="2" presStyleCnt="4">
        <dgm:presLayoutVars>
          <dgm:bulletEnabled val="1"/>
        </dgm:presLayoutVars>
      </dgm:prSet>
      <dgm:spPr/>
    </dgm:pt>
    <dgm:pt modelId="{501E4705-457C-4C22-8FDB-65F683532632}" type="pres">
      <dgm:prSet presAssocID="{8E273BC1-37F7-4C29-A0EE-CE41891CD18D}" presName="spaceBetweenRectangles" presStyleCnt="0"/>
      <dgm:spPr/>
    </dgm:pt>
    <dgm:pt modelId="{153F8AEA-D481-4589-A1F8-217596232B7F}" type="pres">
      <dgm:prSet presAssocID="{FC66864A-2869-4BC6-AD39-0196A16A801B}" presName="parentLin" presStyleCnt="0"/>
      <dgm:spPr/>
    </dgm:pt>
    <dgm:pt modelId="{E685380F-4434-4AAA-BE08-3D744551683A}" type="pres">
      <dgm:prSet presAssocID="{FC66864A-2869-4BC6-AD39-0196A16A801B}" presName="parentLeftMargin" presStyleLbl="node1" presStyleIdx="2" presStyleCnt="4"/>
      <dgm:spPr/>
    </dgm:pt>
    <dgm:pt modelId="{6CF929ED-53A6-41EE-B46B-3CA4C9D1FE95}" type="pres">
      <dgm:prSet presAssocID="{FC66864A-2869-4BC6-AD39-0196A16A801B}" presName="parentText" presStyleLbl="node1" presStyleIdx="3" presStyleCnt="4">
        <dgm:presLayoutVars>
          <dgm:chMax val="0"/>
          <dgm:bulletEnabled val="1"/>
        </dgm:presLayoutVars>
      </dgm:prSet>
      <dgm:spPr/>
    </dgm:pt>
    <dgm:pt modelId="{052504C3-D42A-4090-9167-2C482A530983}" type="pres">
      <dgm:prSet presAssocID="{FC66864A-2869-4BC6-AD39-0196A16A801B}" presName="negativeSpace" presStyleCnt="0"/>
      <dgm:spPr/>
    </dgm:pt>
    <dgm:pt modelId="{50E48F41-9722-4A45-A591-0D8C84771C52}" type="pres">
      <dgm:prSet presAssocID="{FC66864A-2869-4BC6-AD39-0196A16A801B}" presName="childText" presStyleLbl="conFgAcc1" presStyleIdx="3" presStyleCnt="4">
        <dgm:presLayoutVars>
          <dgm:bulletEnabled val="1"/>
        </dgm:presLayoutVars>
      </dgm:prSet>
      <dgm:spPr/>
    </dgm:pt>
  </dgm:ptLst>
  <dgm:cxnLst>
    <dgm:cxn modelId="{41C27E03-1961-49F9-AD13-89E85F1EC803}" type="presOf" srcId="{679A752E-7591-4325-8D82-86E1765FBA67}" destId="{EB3768CC-B4B5-4B5B-B1B4-5E716CEB3446}" srcOrd="0" destOrd="0" presId="urn:microsoft.com/office/officeart/2005/8/layout/list1"/>
    <dgm:cxn modelId="{5681A015-527C-47E7-B1E0-787CF9C82206}" type="presOf" srcId="{FC66864A-2869-4BC6-AD39-0196A16A801B}" destId="{6CF929ED-53A6-41EE-B46B-3CA4C9D1FE95}" srcOrd="1" destOrd="0" presId="urn:microsoft.com/office/officeart/2005/8/layout/list1"/>
    <dgm:cxn modelId="{C1E7C41B-4091-4831-B086-1415AB724ECE}" srcId="{E9C3EC38-B9D8-4889-913C-B248A47232A1}" destId="{F298E25B-2D51-4F1A-9A4A-E2A126787D01}" srcOrd="1" destOrd="0" parTransId="{21E56E65-E011-4EBF-93C2-9957CC476D0E}" sibTransId="{9C43EB90-70AA-44F2-A7EB-6BC5013C7089}"/>
    <dgm:cxn modelId="{E5350428-2586-46B2-A692-6C3A21BC4579}" type="presOf" srcId="{E9C3EC38-B9D8-4889-913C-B248A47232A1}" destId="{01B15E4D-EAFE-42A5-BAA2-30EA2D761250}" srcOrd="1" destOrd="0" presId="urn:microsoft.com/office/officeart/2005/8/layout/list1"/>
    <dgm:cxn modelId="{DB22AF2C-936B-4B7F-8745-4DA5AA420AC2}" type="presOf" srcId="{64792512-C982-48FF-91B5-79D7B720929E}" destId="{1EAEF214-977E-4E33-8ED5-EEE9C1F87E30}" srcOrd="0" destOrd="0" presId="urn:microsoft.com/office/officeart/2005/8/layout/list1"/>
    <dgm:cxn modelId="{08EFF55F-81F5-491B-B01B-819DF848F09F}" srcId="{679A752E-7591-4325-8D82-86E1765FBA67}" destId="{FC66864A-2869-4BC6-AD39-0196A16A801B}" srcOrd="3" destOrd="0" parTransId="{7F0E044F-5EC3-423F-8A46-2E2696A567D0}" sibTransId="{C69C0601-A35F-4ABD-9EA2-30797BE456BE}"/>
    <dgm:cxn modelId="{7737BF43-8417-4CDF-AC30-99E4BECD74D0}" type="presOf" srcId="{FC66864A-2869-4BC6-AD39-0196A16A801B}" destId="{E685380F-4434-4AAA-BE08-3D744551683A}" srcOrd="0" destOrd="0" presId="urn:microsoft.com/office/officeart/2005/8/layout/list1"/>
    <dgm:cxn modelId="{7113C467-A2F8-431A-9A2B-E79EE15CC460}" type="presOf" srcId="{7E8F7097-3DAA-4CB0-B3E0-82DA0904C599}" destId="{63BD944D-2A5A-4817-B21A-7A3F9ECBE47D}" srcOrd="0" destOrd="0" presId="urn:microsoft.com/office/officeart/2005/8/layout/list1"/>
    <dgm:cxn modelId="{BFFB7877-39B9-4D51-BDF1-BB88FF7A1A4B}" type="presOf" srcId="{F298E25B-2D51-4F1A-9A4A-E2A126787D01}" destId="{63BD944D-2A5A-4817-B21A-7A3F9ECBE47D}" srcOrd="0" destOrd="1" presId="urn:microsoft.com/office/officeart/2005/8/layout/list1"/>
    <dgm:cxn modelId="{1C51468D-3B79-4A55-8350-34D77FD69F9E}" type="presOf" srcId="{E9C3EC38-B9D8-4889-913C-B248A47232A1}" destId="{76FE55BB-8F8D-4A58-B7C4-3F7026736EF1}" srcOrd="0" destOrd="0" presId="urn:microsoft.com/office/officeart/2005/8/layout/list1"/>
    <dgm:cxn modelId="{C2858593-ECF1-4F5D-A545-D9678A952E40}" type="presOf" srcId="{DCC799B7-9BB3-4331-B02F-C7DC70EBB92F}" destId="{44F15700-D459-4444-A15D-5B611277A1AC}" srcOrd="1" destOrd="0" presId="urn:microsoft.com/office/officeart/2005/8/layout/list1"/>
    <dgm:cxn modelId="{C9D3F49C-D8FA-45E0-B09E-4F8B32655697}" type="presOf" srcId="{B8A8BB81-8B08-4E7D-A378-66B740355B86}" destId="{FA686239-7C39-4D08-9160-439739977ABB}" srcOrd="0" destOrd="0" presId="urn:microsoft.com/office/officeart/2005/8/layout/list1"/>
    <dgm:cxn modelId="{0E58659F-4CB8-4752-ACFB-2BDA18322B12}" srcId="{E9C3EC38-B9D8-4889-913C-B248A47232A1}" destId="{7E8F7097-3DAA-4CB0-B3E0-82DA0904C599}" srcOrd="0" destOrd="0" parTransId="{9EE4308B-048A-4F73-9D6C-4C5502F1D393}" sibTransId="{6257B0B9-DE7D-41C7-9BD7-17752A66EB26}"/>
    <dgm:cxn modelId="{F8C56AB3-F43E-480F-8710-82EBA5217A11}" srcId="{679A752E-7591-4325-8D82-86E1765FBA67}" destId="{DCC799B7-9BB3-4331-B02F-C7DC70EBB92F}" srcOrd="1" destOrd="0" parTransId="{B167F882-E25E-438F-A5FE-57A496277DBB}" sibTransId="{07D5BF7B-7CA5-4470-9F6F-F70E1E57A246}"/>
    <dgm:cxn modelId="{79274DBD-25C1-4C2F-80CE-2E41752CBC6E}" type="presOf" srcId="{DCC799B7-9BB3-4331-B02F-C7DC70EBB92F}" destId="{7D1A0179-1F79-4D37-91AA-11244AFF4C30}" srcOrd="0" destOrd="0" presId="urn:microsoft.com/office/officeart/2005/8/layout/list1"/>
    <dgm:cxn modelId="{088E35C0-5854-4586-8844-CA740CB8F518}" srcId="{DCC799B7-9BB3-4331-B02F-C7DC70EBB92F}" destId="{B8A8BB81-8B08-4E7D-A378-66B740355B86}" srcOrd="0" destOrd="0" parTransId="{1527AF33-9B7A-4041-A853-F98F9E1B4931}" sibTransId="{68FDA83D-7FCC-48A3-A588-B9FFD6702AA4}"/>
    <dgm:cxn modelId="{48A33FCF-C117-4BDC-9B06-271285EC6FB5}" srcId="{679A752E-7591-4325-8D82-86E1765FBA67}" destId="{E9C3EC38-B9D8-4889-913C-B248A47232A1}" srcOrd="0" destOrd="0" parTransId="{9D769AA8-EBAE-4CBB-9715-13438F081DD7}" sibTransId="{F90D4730-4342-4FC1-809E-E077050A20A6}"/>
    <dgm:cxn modelId="{68ED59D3-5426-46C9-B393-88208A7E94E6}" srcId="{679A752E-7591-4325-8D82-86E1765FBA67}" destId="{64792512-C982-48FF-91B5-79D7B720929E}" srcOrd="2" destOrd="0" parTransId="{1D11955A-7F74-45D9-860F-898E1C9E52EC}" sibTransId="{8E273BC1-37F7-4C29-A0EE-CE41891CD18D}"/>
    <dgm:cxn modelId="{E1B2E3EA-34CF-4E39-AE83-DA85BB0B5A8E}" type="presOf" srcId="{64792512-C982-48FF-91B5-79D7B720929E}" destId="{770F416E-F72F-465F-A23D-2BA3ECF3D450}" srcOrd="1" destOrd="0" presId="urn:microsoft.com/office/officeart/2005/8/layout/list1"/>
    <dgm:cxn modelId="{E39CBFC0-0BDC-43D3-8706-5D98317DA283}" type="presParOf" srcId="{EB3768CC-B4B5-4B5B-B1B4-5E716CEB3446}" destId="{A1403A46-00BF-45B5-8E43-7633EF319A47}" srcOrd="0" destOrd="0" presId="urn:microsoft.com/office/officeart/2005/8/layout/list1"/>
    <dgm:cxn modelId="{9FB41CE6-674B-4C0B-BBDE-683AC10FC6B7}" type="presParOf" srcId="{A1403A46-00BF-45B5-8E43-7633EF319A47}" destId="{76FE55BB-8F8D-4A58-B7C4-3F7026736EF1}" srcOrd="0" destOrd="0" presId="urn:microsoft.com/office/officeart/2005/8/layout/list1"/>
    <dgm:cxn modelId="{B8940EC5-7F83-4899-94E2-F65D8C09FEAF}" type="presParOf" srcId="{A1403A46-00BF-45B5-8E43-7633EF319A47}" destId="{01B15E4D-EAFE-42A5-BAA2-30EA2D761250}" srcOrd="1" destOrd="0" presId="urn:microsoft.com/office/officeart/2005/8/layout/list1"/>
    <dgm:cxn modelId="{086615CB-7809-4C37-B084-E96B80DA15AB}" type="presParOf" srcId="{EB3768CC-B4B5-4B5B-B1B4-5E716CEB3446}" destId="{A0602922-C6F3-4BCF-A505-86B17C969685}" srcOrd="1" destOrd="0" presId="urn:microsoft.com/office/officeart/2005/8/layout/list1"/>
    <dgm:cxn modelId="{43B43B8B-2452-4231-8B1A-36C4F3CAC956}" type="presParOf" srcId="{EB3768CC-B4B5-4B5B-B1B4-5E716CEB3446}" destId="{63BD944D-2A5A-4817-B21A-7A3F9ECBE47D}" srcOrd="2" destOrd="0" presId="urn:microsoft.com/office/officeart/2005/8/layout/list1"/>
    <dgm:cxn modelId="{D897EFA0-5884-45E5-909C-B64431E8400D}" type="presParOf" srcId="{EB3768CC-B4B5-4B5B-B1B4-5E716CEB3446}" destId="{24728623-BEB8-4A38-99CF-98A1FDDA94FC}" srcOrd="3" destOrd="0" presId="urn:microsoft.com/office/officeart/2005/8/layout/list1"/>
    <dgm:cxn modelId="{9FC7F055-851E-458D-A84A-5EFDD5BBBDFD}" type="presParOf" srcId="{EB3768CC-B4B5-4B5B-B1B4-5E716CEB3446}" destId="{BB4FD6AD-F96D-4C7C-B469-32B0514391F0}" srcOrd="4" destOrd="0" presId="urn:microsoft.com/office/officeart/2005/8/layout/list1"/>
    <dgm:cxn modelId="{82CFFC39-BC60-400C-A11D-72B7975DEB1E}" type="presParOf" srcId="{BB4FD6AD-F96D-4C7C-B469-32B0514391F0}" destId="{7D1A0179-1F79-4D37-91AA-11244AFF4C30}" srcOrd="0" destOrd="0" presId="urn:microsoft.com/office/officeart/2005/8/layout/list1"/>
    <dgm:cxn modelId="{2756A1D9-19C3-4293-AE0F-DC9D278C97AE}" type="presParOf" srcId="{BB4FD6AD-F96D-4C7C-B469-32B0514391F0}" destId="{44F15700-D459-4444-A15D-5B611277A1AC}" srcOrd="1" destOrd="0" presId="urn:microsoft.com/office/officeart/2005/8/layout/list1"/>
    <dgm:cxn modelId="{9F064995-6E76-4306-934C-9883E9BF9508}" type="presParOf" srcId="{EB3768CC-B4B5-4B5B-B1B4-5E716CEB3446}" destId="{F05446F0-5ED5-4C09-82B9-877CD56733ED}" srcOrd="5" destOrd="0" presId="urn:microsoft.com/office/officeart/2005/8/layout/list1"/>
    <dgm:cxn modelId="{9282EF8A-32D1-4AD1-99AD-2392BA32BCB8}" type="presParOf" srcId="{EB3768CC-B4B5-4B5B-B1B4-5E716CEB3446}" destId="{FA686239-7C39-4D08-9160-439739977ABB}" srcOrd="6" destOrd="0" presId="urn:microsoft.com/office/officeart/2005/8/layout/list1"/>
    <dgm:cxn modelId="{F0CF2A53-3DC1-43FF-BDE7-12314C61438A}" type="presParOf" srcId="{EB3768CC-B4B5-4B5B-B1B4-5E716CEB3446}" destId="{3EB5AE2D-86CC-44C2-A067-4B78082411EF}" srcOrd="7" destOrd="0" presId="urn:microsoft.com/office/officeart/2005/8/layout/list1"/>
    <dgm:cxn modelId="{28A02F6C-7784-420E-98DF-8C641727A0AF}" type="presParOf" srcId="{EB3768CC-B4B5-4B5B-B1B4-5E716CEB3446}" destId="{2C48D827-1571-4143-A09F-2EA636F3DBA8}" srcOrd="8" destOrd="0" presId="urn:microsoft.com/office/officeart/2005/8/layout/list1"/>
    <dgm:cxn modelId="{09BE6ECE-25D1-4D23-BF15-61F3DA8DF51F}" type="presParOf" srcId="{2C48D827-1571-4143-A09F-2EA636F3DBA8}" destId="{1EAEF214-977E-4E33-8ED5-EEE9C1F87E30}" srcOrd="0" destOrd="0" presId="urn:microsoft.com/office/officeart/2005/8/layout/list1"/>
    <dgm:cxn modelId="{DCF27C85-D81C-4E80-BE9A-305AD7F1CC03}" type="presParOf" srcId="{2C48D827-1571-4143-A09F-2EA636F3DBA8}" destId="{770F416E-F72F-465F-A23D-2BA3ECF3D450}" srcOrd="1" destOrd="0" presId="urn:microsoft.com/office/officeart/2005/8/layout/list1"/>
    <dgm:cxn modelId="{1DE16E2E-1D26-4191-B10E-DA3B6549BA32}" type="presParOf" srcId="{EB3768CC-B4B5-4B5B-B1B4-5E716CEB3446}" destId="{13096C99-0E4F-4842-AB7E-B21AAA43D846}" srcOrd="9" destOrd="0" presId="urn:microsoft.com/office/officeart/2005/8/layout/list1"/>
    <dgm:cxn modelId="{281BF41E-778B-46E5-AB8C-96E1CC9BEAFD}" type="presParOf" srcId="{EB3768CC-B4B5-4B5B-B1B4-5E716CEB3446}" destId="{5B79CC13-F701-44E0-993B-DF6933FC9670}" srcOrd="10" destOrd="0" presId="urn:microsoft.com/office/officeart/2005/8/layout/list1"/>
    <dgm:cxn modelId="{8A439A72-93CC-4232-ADE2-D94CFF3A265B}" type="presParOf" srcId="{EB3768CC-B4B5-4B5B-B1B4-5E716CEB3446}" destId="{501E4705-457C-4C22-8FDB-65F683532632}" srcOrd="11" destOrd="0" presId="urn:microsoft.com/office/officeart/2005/8/layout/list1"/>
    <dgm:cxn modelId="{E57079A9-04BB-49FD-9A31-3E383D9ACD38}" type="presParOf" srcId="{EB3768CC-B4B5-4B5B-B1B4-5E716CEB3446}" destId="{153F8AEA-D481-4589-A1F8-217596232B7F}" srcOrd="12" destOrd="0" presId="urn:microsoft.com/office/officeart/2005/8/layout/list1"/>
    <dgm:cxn modelId="{40DD247D-8CB1-4E7D-BFCD-5D4B955E5735}" type="presParOf" srcId="{153F8AEA-D481-4589-A1F8-217596232B7F}" destId="{E685380F-4434-4AAA-BE08-3D744551683A}" srcOrd="0" destOrd="0" presId="urn:microsoft.com/office/officeart/2005/8/layout/list1"/>
    <dgm:cxn modelId="{B7E85F53-0CA2-41BA-BE11-82E5DF07B2BC}" type="presParOf" srcId="{153F8AEA-D481-4589-A1F8-217596232B7F}" destId="{6CF929ED-53A6-41EE-B46B-3CA4C9D1FE95}" srcOrd="1" destOrd="0" presId="urn:microsoft.com/office/officeart/2005/8/layout/list1"/>
    <dgm:cxn modelId="{875D27D9-69F7-4430-A525-383521694F49}" type="presParOf" srcId="{EB3768CC-B4B5-4B5B-B1B4-5E716CEB3446}" destId="{052504C3-D42A-4090-9167-2C482A530983}" srcOrd="13" destOrd="0" presId="urn:microsoft.com/office/officeart/2005/8/layout/list1"/>
    <dgm:cxn modelId="{14A9F23E-6FC9-489A-9B21-5E4047975229}" type="presParOf" srcId="{EB3768CC-B4B5-4B5B-B1B4-5E716CEB3446}" destId="{50E48F41-9722-4A45-A591-0D8C84771C5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088766-B497-4BC9-ABE1-6872FDA26A1A}" type="doc">
      <dgm:prSet loTypeId="urn:microsoft.com/office/officeart/2005/8/layout/hProcess9" loCatId="process" qsTypeId="urn:microsoft.com/office/officeart/2005/8/quickstyle/3d1" qsCatId="3D" csTypeId="urn:microsoft.com/office/officeart/2005/8/colors/colorful5" csCatId="colorful" phldr="1"/>
      <dgm:spPr/>
    </dgm:pt>
    <dgm:pt modelId="{AC40AEEA-E204-426F-A494-A20E88171E4F}">
      <dgm:prSet phldrT="[Texto]" custT="1"/>
      <dgm:spPr/>
      <dgm:t>
        <a:bodyPr/>
        <a:lstStyle/>
        <a:p>
          <a:r>
            <a:rPr lang="en-US" sz="2400" b="1" dirty="0">
              <a:ea typeface="+mn-lt"/>
              <a:cs typeface="+mn-lt"/>
            </a:rPr>
            <a:t>ideation</a:t>
          </a:r>
          <a:endParaRPr lang="es-ES" sz="2400" b="1" dirty="0"/>
        </a:p>
      </dgm:t>
    </dgm:pt>
    <dgm:pt modelId="{55BA71FF-AD86-4E68-8D2D-2348F22B4DE7}" type="parTrans" cxnId="{375A46C2-E927-4E57-AF4B-A4DC0422F19C}">
      <dgm:prSet/>
      <dgm:spPr/>
      <dgm:t>
        <a:bodyPr/>
        <a:lstStyle/>
        <a:p>
          <a:endParaRPr lang="es-ES"/>
        </a:p>
      </dgm:t>
    </dgm:pt>
    <dgm:pt modelId="{59DEFA0A-A232-4A49-873E-5BFCCCBD8ACD}" type="sibTrans" cxnId="{375A46C2-E927-4E57-AF4B-A4DC0422F19C}">
      <dgm:prSet/>
      <dgm:spPr/>
      <dgm:t>
        <a:bodyPr/>
        <a:lstStyle/>
        <a:p>
          <a:endParaRPr lang="es-ES"/>
        </a:p>
      </dgm:t>
    </dgm:pt>
    <dgm:pt modelId="{18D763A0-0249-4C05-8FA2-A337362F1F3E}">
      <dgm:prSet phldrT="[Texto]" custT="1"/>
      <dgm:spPr/>
      <dgm:t>
        <a:bodyPr/>
        <a:lstStyle/>
        <a:p>
          <a:r>
            <a:rPr lang="es-ES" sz="2400" b="1" dirty="0" err="1"/>
            <a:t>invention</a:t>
          </a:r>
          <a:endParaRPr lang="es-ES" sz="2400" b="1" dirty="0"/>
        </a:p>
      </dgm:t>
    </dgm:pt>
    <dgm:pt modelId="{03419760-5B2D-4D8C-A05B-FB1E5DF7F9B4}" type="parTrans" cxnId="{70BDBF14-8B54-4373-96F5-4786492DE0E5}">
      <dgm:prSet/>
      <dgm:spPr/>
      <dgm:t>
        <a:bodyPr/>
        <a:lstStyle/>
        <a:p>
          <a:endParaRPr lang="es-ES"/>
        </a:p>
      </dgm:t>
    </dgm:pt>
    <dgm:pt modelId="{A06B1D0E-0E2D-4BD3-ADE5-7A307C4D57B7}" type="sibTrans" cxnId="{70BDBF14-8B54-4373-96F5-4786492DE0E5}">
      <dgm:prSet/>
      <dgm:spPr/>
      <dgm:t>
        <a:bodyPr/>
        <a:lstStyle/>
        <a:p>
          <a:endParaRPr lang="es-ES"/>
        </a:p>
      </dgm:t>
    </dgm:pt>
    <dgm:pt modelId="{76886BA6-7C95-4C41-8435-C8125D814D87}">
      <dgm:prSet phldrT="[Texto]" custT="1"/>
      <dgm:spPr/>
      <dgm:t>
        <a:bodyPr/>
        <a:lstStyle/>
        <a:p>
          <a:r>
            <a:rPr lang="es-ES" sz="2400" b="1" dirty="0" err="1"/>
            <a:t>Imitation</a:t>
          </a:r>
          <a:endParaRPr lang="es-ES" sz="2400" b="1" dirty="0"/>
        </a:p>
      </dgm:t>
    </dgm:pt>
    <dgm:pt modelId="{4405ADF6-9E42-4DE4-A832-23737177BFE2}" type="parTrans" cxnId="{1BEDA6CF-AE35-4793-8C9A-531A425B14EA}">
      <dgm:prSet/>
      <dgm:spPr/>
      <dgm:t>
        <a:bodyPr/>
        <a:lstStyle/>
        <a:p>
          <a:endParaRPr lang="es-ES"/>
        </a:p>
      </dgm:t>
    </dgm:pt>
    <dgm:pt modelId="{1312049B-EA9A-4CDE-A842-7FF9422F24AE}" type="sibTrans" cxnId="{1BEDA6CF-AE35-4793-8C9A-531A425B14EA}">
      <dgm:prSet/>
      <dgm:spPr/>
      <dgm:t>
        <a:bodyPr/>
        <a:lstStyle/>
        <a:p>
          <a:endParaRPr lang="es-ES"/>
        </a:p>
      </dgm:t>
    </dgm:pt>
    <dgm:pt modelId="{7644B2E4-E193-4DAC-9C75-A1B4ED390DB4}">
      <dgm:prSet phldrT="[Texto]" custT="1"/>
      <dgm:spPr/>
      <dgm:t>
        <a:bodyPr/>
        <a:lstStyle/>
        <a:p>
          <a:r>
            <a:rPr lang="es-ES" sz="2400" b="1" dirty="0" err="1"/>
            <a:t>innovation</a:t>
          </a:r>
          <a:endParaRPr lang="es-ES" sz="2400" b="1" dirty="0"/>
        </a:p>
      </dgm:t>
    </dgm:pt>
    <dgm:pt modelId="{9737F4E7-9D39-430C-8C03-8DE8341D2BAF}" type="parTrans" cxnId="{0EDA0F97-6CF2-47A7-BC3A-ACC2B3B9AF13}">
      <dgm:prSet/>
      <dgm:spPr/>
      <dgm:t>
        <a:bodyPr/>
        <a:lstStyle/>
        <a:p>
          <a:endParaRPr lang="es-ES"/>
        </a:p>
      </dgm:t>
    </dgm:pt>
    <dgm:pt modelId="{12F01D24-997C-4C0A-A9A2-07A37A5E3E6C}" type="sibTrans" cxnId="{0EDA0F97-6CF2-47A7-BC3A-ACC2B3B9AF13}">
      <dgm:prSet/>
      <dgm:spPr/>
      <dgm:t>
        <a:bodyPr/>
        <a:lstStyle/>
        <a:p>
          <a:endParaRPr lang="es-ES"/>
        </a:p>
      </dgm:t>
    </dgm:pt>
    <dgm:pt modelId="{405618AF-7018-44AE-AECE-87A1E35373B5}" type="pres">
      <dgm:prSet presAssocID="{D3088766-B497-4BC9-ABE1-6872FDA26A1A}" presName="CompostProcess" presStyleCnt="0">
        <dgm:presLayoutVars>
          <dgm:dir/>
          <dgm:resizeHandles val="exact"/>
        </dgm:presLayoutVars>
      </dgm:prSet>
      <dgm:spPr/>
    </dgm:pt>
    <dgm:pt modelId="{39A87D93-C33D-4DD9-B20A-50B309325B90}" type="pres">
      <dgm:prSet presAssocID="{D3088766-B497-4BC9-ABE1-6872FDA26A1A}" presName="arrow" presStyleLbl="bgShp" presStyleIdx="0" presStyleCnt="1"/>
      <dgm:spPr/>
    </dgm:pt>
    <dgm:pt modelId="{F7902960-0D1B-4386-A4DC-72B21C628691}" type="pres">
      <dgm:prSet presAssocID="{D3088766-B497-4BC9-ABE1-6872FDA26A1A}" presName="linearProcess" presStyleCnt="0"/>
      <dgm:spPr/>
    </dgm:pt>
    <dgm:pt modelId="{A736FD18-B06B-4741-9AF5-DA5372880E8E}" type="pres">
      <dgm:prSet presAssocID="{AC40AEEA-E204-426F-A494-A20E88171E4F}" presName="textNode" presStyleLbl="node1" presStyleIdx="0" presStyleCnt="4">
        <dgm:presLayoutVars>
          <dgm:bulletEnabled val="1"/>
        </dgm:presLayoutVars>
      </dgm:prSet>
      <dgm:spPr/>
    </dgm:pt>
    <dgm:pt modelId="{EB167751-F7DB-4E43-B556-037ADBC08102}" type="pres">
      <dgm:prSet presAssocID="{59DEFA0A-A232-4A49-873E-5BFCCCBD8ACD}" presName="sibTrans" presStyleCnt="0"/>
      <dgm:spPr/>
    </dgm:pt>
    <dgm:pt modelId="{A2717996-9606-4C94-BE2C-52A0A424F127}" type="pres">
      <dgm:prSet presAssocID="{18D763A0-0249-4C05-8FA2-A337362F1F3E}" presName="textNode" presStyleLbl="node1" presStyleIdx="1" presStyleCnt="4" custScaleX="110323">
        <dgm:presLayoutVars>
          <dgm:bulletEnabled val="1"/>
        </dgm:presLayoutVars>
      </dgm:prSet>
      <dgm:spPr/>
    </dgm:pt>
    <dgm:pt modelId="{60EDE5C8-087C-4B99-9581-CBBF810A9AB0}" type="pres">
      <dgm:prSet presAssocID="{A06B1D0E-0E2D-4BD3-ADE5-7A307C4D57B7}" presName="sibTrans" presStyleCnt="0"/>
      <dgm:spPr/>
    </dgm:pt>
    <dgm:pt modelId="{C1142A83-88C0-49BD-8D70-6AE997DC22F0}" type="pres">
      <dgm:prSet presAssocID="{7644B2E4-E193-4DAC-9C75-A1B4ED390DB4}" presName="textNode" presStyleLbl="node1" presStyleIdx="2" presStyleCnt="4">
        <dgm:presLayoutVars>
          <dgm:bulletEnabled val="1"/>
        </dgm:presLayoutVars>
      </dgm:prSet>
      <dgm:spPr/>
    </dgm:pt>
    <dgm:pt modelId="{F784C4A7-1918-4E9D-9D86-E044F7A7A887}" type="pres">
      <dgm:prSet presAssocID="{12F01D24-997C-4C0A-A9A2-07A37A5E3E6C}" presName="sibTrans" presStyleCnt="0"/>
      <dgm:spPr/>
    </dgm:pt>
    <dgm:pt modelId="{26211D8C-BCED-491E-8FFF-571BAD866552}" type="pres">
      <dgm:prSet presAssocID="{76886BA6-7C95-4C41-8435-C8125D814D87}" presName="textNode" presStyleLbl="node1" presStyleIdx="3" presStyleCnt="4">
        <dgm:presLayoutVars>
          <dgm:bulletEnabled val="1"/>
        </dgm:presLayoutVars>
      </dgm:prSet>
      <dgm:spPr/>
    </dgm:pt>
  </dgm:ptLst>
  <dgm:cxnLst>
    <dgm:cxn modelId="{70BDBF14-8B54-4373-96F5-4786492DE0E5}" srcId="{D3088766-B497-4BC9-ABE1-6872FDA26A1A}" destId="{18D763A0-0249-4C05-8FA2-A337362F1F3E}" srcOrd="1" destOrd="0" parTransId="{03419760-5B2D-4D8C-A05B-FB1E5DF7F9B4}" sibTransId="{A06B1D0E-0E2D-4BD3-ADE5-7A307C4D57B7}"/>
    <dgm:cxn modelId="{6EC0172A-2251-43D1-B6EA-5A662623087A}" type="presOf" srcId="{7644B2E4-E193-4DAC-9C75-A1B4ED390DB4}" destId="{C1142A83-88C0-49BD-8D70-6AE997DC22F0}" srcOrd="0" destOrd="0" presId="urn:microsoft.com/office/officeart/2005/8/layout/hProcess9"/>
    <dgm:cxn modelId="{90E3C671-6164-47D3-B208-96024716F59D}" type="presOf" srcId="{18D763A0-0249-4C05-8FA2-A337362F1F3E}" destId="{A2717996-9606-4C94-BE2C-52A0A424F127}" srcOrd="0" destOrd="0" presId="urn:microsoft.com/office/officeart/2005/8/layout/hProcess9"/>
    <dgm:cxn modelId="{53748386-263B-4027-8EA7-7AC6F642A207}" type="presOf" srcId="{AC40AEEA-E204-426F-A494-A20E88171E4F}" destId="{A736FD18-B06B-4741-9AF5-DA5372880E8E}" srcOrd="0" destOrd="0" presId="urn:microsoft.com/office/officeart/2005/8/layout/hProcess9"/>
    <dgm:cxn modelId="{7085B895-F819-4D79-89AE-FCA4D8DE8215}" type="presOf" srcId="{76886BA6-7C95-4C41-8435-C8125D814D87}" destId="{26211D8C-BCED-491E-8FFF-571BAD866552}" srcOrd="0" destOrd="0" presId="urn:microsoft.com/office/officeart/2005/8/layout/hProcess9"/>
    <dgm:cxn modelId="{0EDA0F97-6CF2-47A7-BC3A-ACC2B3B9AF13}" srcId="{D3088766-B497-4BC9-ABE1-6872FDA26A1A}" destId="{7644B2E4-E193-4DAC-9C75-A1B4ED390DB4}" srcOrd="2" destOrd="0" parTransId="{9737F4E7-9D39-430C-8C03-8DE8341D2BAF}" sibTransId="{12F01D24-997C-4C0A-A9A2-07A37A5E3E6C}"/>
    <dgm:cxn modelId="{375A46C2-E927-4E57-AF4B-A4DC0422F19C}" srcId="{D3088766-B497-4BC9-ABE1-6872FDA26A1A}" destId="{AC40AEEA-E204-426F-A494-A20E88171E4F}" srcOrd="0" destOrd="0" parTransId="{55BA71FF-AD86-4E68-8D2D-2348F22B4DE7}" sibTransId="{59DEFA0A-A232-4A49-873E-5BFCCCBD8ACD}"/>
    <dgm:cxn modelId="{1BEDA6CF-AE35-4793-8C9A-531A425B14EA}" srcId="{D3088766-B497-4BC9-ABE1-6872FDA26A1A}" destId="{76886BA6-7C95-4C41-8435-C8125D814D87}" srcOrd="3" destOrd="0" parTransId="{4405ADF6-9E42-4DE4-A832-23737177BFE2}" sibTransId="{1312049B-EA9A-4CDE-A842-7FF9422F24AE}"/>
    <dgm:cxn modelId="{7B9A3CD5-671D-4B8F-8AD8-346B4CAA0419}" type="presOf" srcId="{D3088766-B497-4BC9-ABE1-6872FDA26A1A}" destId="{405618AF-7018-44AE-AECE-87A1E35373B5}" srcOrd="0" destOrd="0" presId="urn:microsoft.com/office/officeart/2005/8/layout/hProcess9"/>
    <dgm:cxn modelId="{BA51D26C-41D1-4E38-BAF8-E4711A5CB438}" type="presParOf" srcId="{405618AF-7018-44AE-AECE-87A1E35373B5}" destId="{39A87D93-C33D-4DD9-B20A-50B309325B90}" srcOrd="0" destOrd="0" presId="urn:microsoft.com/office/officeart/2005/8/layout/hProcess9"/>
    <dgm:cxn modelId="{E7EEEA0A-F24F-4341-A185-9EFE8B6693D3}" type="presParOf" srcId="{405618AF-7018-44AE-AECE-87A1E35373B5}" destId="{F7902960-0D1B-4386-A4DC-72B21C628691}" srcOrd="1" destOrd="0" presId="urn:microsoft.com/office/officeart/2005/8/layout/hProcess9"/>
    <dgm:cxn modelId="{9FBAA535-858E-4420-B599-9F94C89DCB57}" type="presParOf" srcId="{F7902960-0D1B-4386-A4DC-72B21C628691}" destId="{A736FD18-B06B-4741-9AF5-DA5372880E8E}" srcOrd="0" destOrd="0" presId="urn:microsoft.com/office/officeart/2005/8/layout/hProcess9"/>
    <dgm:cxn modelId="{471B5526-4BB7-4DB7-84E0-87178FE6CF3F}" type="presParOf" srcId="{F7902960-0D1B-4386-A4DC-72B21C628691}" destId="{EB167751-F7DB-4E43-B556-037ADBC08102}" srcOrd="1" destOrd="0" presId="urn:microsoft.com/office/officeart/2005/8/layout/hProcess9"/>
    <dgm:cxn modelId="{AD8AD002-C10C-46A9-965F-57CAF3767A05}" type="presParOf" srcId="{F7902960-0D1B-4386-A4DC-72B21C628691}" destId="{A2717996-9606-4C94-BE2C-52A0A424F127}" srcOrd="2" destOrd="0" presId="urn:microsoft.com/office/officeart/2005/8/layout/hProcess9"/>
    <dgm:cxn modelId="{C8396C23-3CAC-4F03-BA39-F8C36DD7483C}" type="presParOf" srcId="{F7902960-0D1B-4386-A4DC-72B21C628691}" destId="{60EDE5C8-087C-4B99-9581-CBBF810A9AB0}" srcOrd="3" destOrd="0" presId="urn:microsoft.com/office/officeart/2005/8/layout/hProcess9"/>
    <dgm:cxn modelId="{2357ED1A-4A8E-42AE-BD4C-627D2A1B94A5}" type="presParOf" srcId="{F7902960-0D1B-4386-A4DC-72B21C628691}" destId="{C1142A83-88C0-49BD-8D70-6AE997DC22F0}" srcOrd="4" destOrd="0" presId="urn:microsoft.com/office/officeart/2005/8/layout/hProcess9"/>
    <dgm:cxn modelId="{1084B4ED-8599-4519-BB3E-69D64E700923}" type="presParOf" srcId="{F7902960-0D1B-4386-A4DC-72B21C628691}" destId="{F784C4A7-1918-4E9D-9D86-E044F7A7A887}" srcOrd="5" destOrd="0" presId="urn:microsoft.com/office/officeart/2005/8/layout/hProcess9"/>
    <dgm:cxn modelId="{CB19EC60-5608-413C-99E7-E0E6D628185A}" type="presParOf" srcId="{F7902960-0D1B-4386-A4DC-72B21C628691}" destId="{26211D8C-BCED-491E-8FFF-571BAD86655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85DB2C-CCAD-43B9-AE91-43EEAB9F32F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B2A9D13-2776-4B70-8EC0-CDAA0967A706}">
      <dgm:prSet phldrT="[Texto]" custT="1"/>
      <dgm:spPr/>
      <dgm:t>
        <a:bodyPr/>
        <a:lstStyle/>
        <a:p>
          <a:r>
            <a:rPr lang="en-AU" sz="2400" b="1" dirty="0"/>
            <a:t>Subscription</a:t>
          </a:r>
        </a:p>
      </dgm:t>
    </dgm:pt>
    <dgm:pt modelId="{3169D076-288A-420A-B69F-261AE142FBA9}" type="parTrans" cxnId="{07A7CB47-F31B-46AD-966C-9F703D8DF675}">
      <dgm:prSet/>
      <dgm:spPr/>
      <dgm:t>
        <a:bodyPr/>
        <a:lstStyle/>
        <a:p>
          <a:endParaRPr lang="es-ES"/>
        </a:p>
      </dgm:t>
    </dgm:pt>
    <dgm:pt modelId="{3FEFE072-4724-42BB-9B6C-D59B2E2B922D}" type="sibTrans" cxnId="{07A7CB47-F31B-46AD-966C-9F703D8DF675}">
      <dgm:prSet/>
      <dgm:spPr/>
      <dgm:t>
        <a:bodyPr/>
        <a:lstStyle/>
        <a:p>
          <a:endParaRPr lang="es-ES"/>
        </a:p>
      </dgm:t>
    </dgm:pt>
    <dgm:pt modelId="{A986D0F9-9F5A-4543-AF9A-C3E42AEA1EA9}">
      <dgm:prSet custT="1"/>
      <dgm:spPr/>
      <dgm:t>
        <a:bodyPr/>
        <a:lstStyle/>
        <a:p>
          <a:r>
            <a:rPr lang="en-AU" sz="2400" b="1" dirty="0"/>
            <a:t>Intermediation</a:t>
          </a:r>
        </a:p>
      </dgm:t>
    </dgm:pt>
    <dgm:pt modelId="{39076C07-E12C-439E-81B5-83AD311E3EA7}" type="parTrans" cxnId="{8BE122C0-250F-4EAA-9C72-6F5F41DBB358}">
      <dgm:prSet/>
      <dgm:spPr/>
      <dgm:t>
        <a:bodyPr/>
        <a:lstStyle/>
        <a:p>
          <a:endParaRPr lang="es-ES"/>
        </a:p>
      </dgm:t>
    </dgm:pt>
    <dgm:pt modelId="{3E25CF56-C2EC-4F7A-9B07-266D1B980727}" type="sibTrans" cxnId="{8BE122C0-250F-4EAA-9C72-6F5F41DBB358}">
      <dgm:prSet/>
      <dgm:spPr/>
      <dgm:t>
        <a:bodyPr/>
        <a:lstStyle/>
        <a:p>
          <a:endParaRPr lang="es-ES"/>
        </a:p>
      </dgm:t>
    </dgm:pt>
    <dgm:pt modelId="{E73ABB03-8C15-475C-8D88-654A9EB81F09}">
      <dgm:prSet phldrT="[Texto]" custT="1"/>
      <dgm:spPr/>
      <dgm:t>
        <a:bodyPr/>
        <a:lstStyle/>
        <a:p>
          <a:pPr algn="ctr" rtl="0"/>
          <a:r>
            <a:rPr lang="en-AU" sz="2000" b="1" dirty="0"/>
            <a:t>Razor-and-razor-blades (cebo y anzuelo)</a:t>
          </a:r>
          <a:r>
            <a:rPr lang="en-AU" sz="2000" b="1" dirty="0">
              <a:latin typeface="Calibri Light" panose="020F0302020204030204"/>
            </a:rPr>
            <a:t>  </a:t>
          </a:r>
          <a:r>
            <a:rPr lang="en-AU" sz="2000" b="1" dirty="0"/>
            <a:t> Gillette, printers, iPod /iTunes, Nespresso</a:t>
          </a:r>
        </a:p>
      </dgm:t>
    </dgm:pt>
    <dgm:pt modelId="{3501DD37-3D96-44F1-B774-564005CBE25C}" type="parTrans" cxnId="{89717207-5CB0-4A29-935E-A7B48B1E3399}">
      <dgm:prSet/>
      <dgm:spPr/>
      <dgm:t>
        <a:bodyPr/>
        <a:lstStyle/>
        <a:p>
          <a:endParaRPr lang="es-ES"/>
        </a:p>
      </dgm:t>
    </dgm:pt>
    <dgm:pt modelId="{129752DD-6371-4B8D-B579-49D582F7685B}" type="sibTrans" cxnId="{89717207-5CB0-4A29-935E-A7B48B1E3399}">
      <dgm:prSet/>
      <dgm:spPr/>
      <dgm:t>
        <a:bodyPr/>
        <a:lstStyle/>
        <a:p>
          <a:endParaRPr lang="es-ES"/>
        </a:p>
      </dgm:t>
    </dgm:pt>
    <dgm:pt modelId="{77914003-D38F-4D60-BD6A-1F4A3669280D}">
      <dgm:prSet phldrT="[Texto]" custT="1"/>
      <dgm:spPr/>
      <dgm:t>
        <a:bodyPr/>
        <a:lstStyle/>
        <a:p>
          <a:r>
            <a:rPr lang="en-AU" sz="2000" b="1" dirty="0"/>
            <a:t>Multilevel marketing</a:t>
          </a:r>
          <a:br>
            <a:rPr lang="en-AU" sz="2000" b="1" dirty="0"/>
          </a:br>
          <a:r>
            <a:rPr lang="en-AU" sz="2000" b="1" dirty="0"/>
            <a:t>Avon, Tupperware, Tupper-Sex</a:t>
          </a:r>
        </a:p>
      </dgm:t>
    </dgm:pt>
    <dgm:pt modelId="{35A57909-DC93-414E-AFA8-F79C21A3EF02}" type="parTrans" cxnId="{4991EE11-E5FA-4207-957B-3F2B7CFE94FB}">
      <dgm:prSet/>
      <dgm:spPr/>
      <dgm:t>
        <a:bodyPr/>
        <a:lstStyle/>
        <a:p>
          <a:endParaRPr lang="es-ES"/>
        </a:p>
      </dgm:t>
    </dgm:pt>
    <dgm:pt modelId="{D6AC6D99-FEB2-4C49-9246-E6B4415DBEEC}" type="sibTrans" cxnId="{4991EE11-E5FA-4207-957B-3F2B7CFE94FB}">
      <dgm:prSet/>
      <dgm:spPr/>
      <dgm:t>
        <a:bodyPr/>
        <a:lstStyle/>
        <a:p>
          <a:endParaRPr lang="es-ES"/>
        </a:p>
      </dgm:t>
    </dgm:pt>
    <dgm:pt modelId="{4AD626B6-1626-450C-8E9D-F1104A0A0D17}">
      <dgm:prSet custT="1"/>
      <dgm:spPr/>
      <dgm:t>
        <a:bodyPr/>
        <a:lstStyle/>
        <a:p>
          <a:r>
            <a:rPr lang="en-AU" sz="2400" b="1" dirty="0"/>
            <a:t>Licencing</a:t>
          </a:r>
        </a:p>
      </dgm:t>
    </dgm:pt>
    <dgm:pt modelId="{06DADB46-C528-4FD4-9FBB-9AEBAC1268F7}" type="parTrans" cxnId="{0BBAB885-DA01-4A4B-8E59-1C182EF55BA2}">
      <dgm:prSet/>
      <dgm:spPr/>
      <dgm:t>
        <a:bodyPr/>
        <a:lstStyle/>
        <a:p>
          <a:endParaRPr lang="es-ES"/>
        </a:p>
      </dgm:t>
    </dgm:pt>
    <dgm:pt modelId="{2B935C5C-C611-4845-83E3-7A72405E6449}" type="sibTrans" cxnId="{0BBAB885-DA01-4A4B-8E59-1C182EF55BA2}">
      <dgm:prSet/>
      <dgm:spPr/>
      <dgm:t>
        <a:bodyPr/>
        <a:lstStyle/>
        <a:p>
          <a:endParaRPr lang="es-ES"/>
        </a:p>
      </dgm:t>
    </dgm:pt>
    <dgm:pt modelId="{54A09E3D-D380-49EE-B3EE-C5D8653FEC06}">
      <dgm:prSet custT="1"/>
      <dgm:spPr/>
      <dgm:t>
        <a:bodyPr/>
        <a:lstStyle/>
        <a:p>
          <a:r>
            <a:rPr lang="en-AU" sz="2400" b="1" dirty="0"/>
            <a:t>Loyalty</a:t>
          </a:r>
        </a:p>
      </dgm:t>
    </dgm:pt>
    <dgm:pt modelId="{181BCDD5-252A-463A-A111-D5817184843D}" type="parTrans" cxnId="{D6CE66FE-ACF2-4BEE-A215-8C887DC498FC}">
      <dgm:prSet/>
      <dgm:spPr/>
      <dgm:t>
        <a:bodyPr/>
        <a:lstStyle/>
        <a:p>
          <a:endParaRPr lang="es-ES"/>
        </a:p>
      </dgm:t>
    </dgm:pt>
    <dgm:pt modelId="{57856749-1C4F-45EC-92F9-6EBA47911490}" type="sibTrans" cxnId="{D6CE66FE-ACF2-4BEE-A215-8C887DC498FC}">
      <dgm:prSet/>
      <dgm:spPr/>
      <dgm:t>
        <a:bodyPr/>
        <a:lstStyle/>
        <a:p>
          <a:endParaRPr lang="es-ES"/>
        </a:p>
      </dgm:t>
    </dgm:pt>
    <dgm:pt modelId="{048B944C-9CFF-4C33-B7B0-075A6A05BEB5}">
      <dgm:prSet custT="1"/>
      <dgm:spPr/>
      <dgm:t>
        <a:bodyPr/>
        <a:lstStyle/>
        <a:p>
          <a:r>
            <a:rPr lang="en-AU" sz="2400" b="1" dirty="0"/>
            <a:t>Dynamic prices</a:t>
          </a:r>
        </a:p>
      </dgm:t>
    </dgm:pt>
    <dgm:pt modelId="{BE8475F8-A805-4F45-B982-D4176AB35EB5}" type="parTrans" cxnId="{9AE2DB2A-60B8-4904-9948-23DC61F7A373}">
      <dgm:prSet/>
      <dgm:spPr/>
      <dgm:t>
        <a:bodyPr/>
        <a:lstStyle/>
        <a:p>
          <a:endParaRPr lang="es-ES"/>
        </a:p>
      </dgm:t>
    </dgm:pt>
    <dgm:pt modelId="{C182383A-6612-4EE3-B5BB-607CFF77EE51}" type="sibTrans" cxnId="{9AE2DB2A-60B8-4904-9948-23DC61F7A373}">
      <dgm:prSet/>
      <dgm:spPr/>
      <dgm:t>
        <a:bodyPr/>
        <a:lstStyle/>
        <a:p>
          <a:endParaRPr lang="es-ES"/>
        </a:p>
      </dgm:t>
    </dgm:pt>
    <dgm:pt modelId="{6E694496-AECF-43ED-8373-4A9ADD3BA49C}">
      <dgm:prSet custT="1"/>
      <dgm:spPr/>
      <dgm:t>
        <a:bodyPr/>
        <a:lstStyle/>
        <a:p>
          <a:r>
            <a:rPr lang="en-AU" sz="2400" b="1" dirty="0"/>
            <a:t>Wholesale</a:t>
          </a:r>
        </a:p>
      </dgm:t>
    </dgm:pt>
    <dgm:pt modelId="{401EE4C9-1E0A-4C36-9021-D95E395215C3}" type="parTrans" cxnId="{1D137BAE-0CAC-45F6-A0F3-CBAA90C56463}">
      <dgm:prSet/>
      <dgm:spPr/>
      <dgm:t>
        <a:bodyPr/>
        <a:lstStyle/>
        <a:p>
          <a:endParaRPr lang="es-ES"/>
        </a:p>
      </dgm:t>
    </dgm:pt>
    <dgm:pt modelId="{6EED3341-B0F3-4D0B-B0A5-CC52D0837132}" type="sibTrans" cxnId="{1D137BAE-0CAC-45F6-A0F3-CBAA90C56463}">
      <dgm:prSet/>
      <dgm:spPr/>
      <dgm:t>
        <a:bodyPr/>
        <a:lstStyle/>
        <a:p>
          <a:endParaRPr lang="es-ES"/>
        </a:p>
      </dgm:t>
    </dgm:pt>
    <dgm:pt modelId="{3C21CF62-27E2-470C-B330-B50A389AEF82}">
      <dgm:prSet phldrT="[Texto]" custT="1"/>
      <dgm:spPr/>
      <dgm:t>
        <a:bodyPr/>
        <a:lstStyle/>
        <a:p>
          <a:r>
            <a:rPr lang="en-AU" sz="2400" b="1" dirty="0"/>
            <a:t>Coupons</a:t>
          </a:r>
        </a:p>
      </dgm:t>
    </dgm:pt>
    <dgm:pt modelId="{F293CE3A-FBF1-4DB0-942F-4146BCA2B3B3}" type="parTrans" cxnId="{509FBAB4-BC34-4893-B609-18AEF6BA017D}">
      <dgm:prSet/>
      <dgm:spPr/>
      <dgm:t>
        <a:bodyPr/>
        <a:lstStyle/>
        <a:p>
          <a:endParaRPr lang="es-ES"/>
        </a:p>
      </dgm:t>
    </dgm:pt>
    <dgm:pt modelId="{E31B6751-1E4F-431B-B237-00F99B5575CF}" type="sibTrans" cxnId="{509FBAB4-BC34-4893-B609-18AEF6BA017D}">
      <dgm:prSet/>
      <dgm:spPr/>
      <dgm:t>
        <a:bodyPr/>
        <a:lstStyle/>
        <a:p>
          <a:endParaRPr lang="es-ES"/>
        </a:p>
      </dgm:t>
    </dgm:pt>
    <dgm:pt modelId="{985CE809-D0EC-44E9-A59E-0FD7B0CF41F2}">
      <dgm:prSet phldrT="[Texto]" custT="1"/>
      <dgm:spPr/>
      <dgm:t>
        <a:bodyPr/>
        <a:lstStyle/>
        <a:p>
          <a:r>
            <a:rPr lang="en-AU" sz="2400" b="1" dirty="0"/>
            <a:t>“Freemium”</a:t>
          </a:r>
        </a:p>
      </dgm:t>
    </dgm:pt>
    <dgm:pt modelId="{54B0E156-A31D-49CB-B187-3871BB7E386C}" type="parTrans" cxnId="{23BBEE32-077E-49F9-BED5-10E5154A958F}">
      <dgm:prSet/>
      <dgm:spPr/>
      <dgm:t>
        <a:bodyPr/>
        <a:lstStyle/>
        <a:p>
          <a:endParaRPr lang="es-ES"/>
        </a:p>
      </dgm:t>
    </dgm:pt>
    <dgm:pt modelId="{4477394E-C2D8-48F0-B8A3-15A4127EF4F2}" type="sibTrans" cxnId="{23BBEE32-077E-49F9-BED5-10E5154A958F}">
      <dgm:prSet/>
      <dgm:spPr/>
      <dgm:t>
        <a:bodyPr/>
        <a:lstStyle/>
        <a:p>
          <a:endParaRPr lang="es-ES"/>
        </a:p>
      </dgm:t>
    </dgm:pt>
    <dgm:pt modelId="{22CD552B-563D-4CAC-B486-027DC91FE8F5}">
      <dgm:prSet custT="1"/>
      <dgm:spPr/>
      <dgm:t>
        <a:bodyPr/>
        <a:lstStyle/>
        <a:p>
          <a:pPr algn="ctr" rtl="0"/>
          <a:r>
            <a:rPr lang="en-AU" sz="2000" b="1" dirty="0"/>
            <a:t>Pay-as-you-go.</a:t>
          </a:r>
          <a:r>
            <a:rPr lang="en-AU" sz="2000" b="1" dirty="0">
              <a:latin typeface="Calibri Light" panose="020F0302020204030204"/>
            </a:rPr>
            <a:t> </a:t>
          </a:r>
          <a:r>
            <a:rPr lang="en-AU" sz="2000" b="1" dirty="0"/>
            <a:t> Telecom operators, electricity, water…</a:t>
          </a:r>
        </a:p>
      </dgm:t>
    </dgm:pt>
    <dgm:pt modelId="{4E1B3F62-AE96-4E32-91C1-B3FE27A7BA75}" type="parTrans" cxnId="{D14E9C3B-2B24-4F5F-9F1C-B5F3C1B5876B}">
      <dgm:prSet/>
      <dgm:spPr/>
      <dgm:t>
        <a:bodyPr/>
        <a:lstStyle/>
        <a:p>
          <a:endParaRPr lang="es-ES"/>
        </a:p>
      </dgm:t>
    </dgm:pt>
    <dgm:pt modelId="{D2EF28DB-606A-4649-83B2-CAFDF3F28538}" type="sibTrans" cxnId="{D14E9C3B-2B24-4F5F-9F1C-B5F3C1B5876B}">
      <dgm:prSet/>
      <dgm:spPr/>
      <dgm:t>
        <a:bodyPr/>
        <a:lstStyle/>
        <a:p>
          <a:endParaRPr lang="es-ES"/>
        </a:p>
      </dgm:t>
    </dgm:pt>
    <dgm:pt modelId="{0A1E9EBE-7839-4215-AB8C-4891782E21FB}" type="pres">
      <dgm:prSet presAssocID="{9085DB2C-CCAD-43B9-AE91-43EEAB9F32F4}" presName="diagram" presStyleCnt="0">
        <dgm:presLayoutVars>
          <dgm:dir/>
          <dgm:resizeHandles val="exact"/>
        </dgm:presLayoutVars>
      </dgm:prSet>
      <dgm:spPr/>
    </dgm:pt>
    <dgm:pt modelId="{88B6B6CB-8BC0-4356-8B5D-CE309AE7731A}" type="pres">
      <dgm:prSet presAssocID="{9B2A9D13-2776-4B70-8EC0-CDAA0967A706}" presName="node" presStyleLbl="node1" presStyleIdx="0" presStyleCnt="11">
        <dgm:presLayoutVars>
          <dgm:bulletEnabled val="1"/>
        </dgm:presLayoutVars>
      </dgm:prSet>
      <dgm:spPr/>
    </dgm:pt>
    <dgm:pt modelId="{A5F68155-4A2D-46E7-88FA-B693BA1F3DF9}" type="pres">
      <dgm:prSet presAssocID="{3FEFE072-4724-42BB-9B6C-D59B2E2B922D}" presName="sibTrans" presStyleCnt="0"/>
      <dgm:spPr/>
    </dgm:pt>
    <dgm:pt modelId="{F5D51C98-4B18-4744-80A7-32BF3FCB8655}" type="pres">
      <dgm:prSet presAssocID="{E73ABB03-8C15-475C-8D88-654A9EB81F09}" presName="node" presStyleLbl="node1" presStyleIdx="1" presStyleCnt="11">
        <dgm:presLayoutVars>
          <dgm:bulletEnabled val="1"/>
        </dgm:presLayoutVars>
      </dgm:prSet>
      <dgm:spPr/>
    </dgm:pt>
    <dgm:pt modelId="{FDE232AB-ED94-4062-A9CD-421A7DE03825}" type="pres">
      <dgm:prSet presAssocID="{129752DD-6371-4B8D-B579-49D582F7685B}" presName="sibTrans" presStyleCnt="0"/>
      <dgm:spPr/>
    </dgm:pt>
    <dgm:pt modelId="{B957B0DC-53B8-48B8-B857-AA9EF81B4D03}" type="pres">
      <dgm:prSet presAssocID="{22CD552B-563D-4CAC-B486-027DC91FE8F5}" presName="node" presStyleLbl="node1" presStyleIdx="2" presStyleCnt="11">
        <dgm:presLayoutVars>
          <dgm:bulletEnabled val="1"/>
        </dgm:presLayoutVars>
      </dgm:prSet>
      <dgm:spPr/>
    </dgm:pt>
    <dgm:pt modelId="{2D4FE476-E777-428E-95A1-999A7A4B3995}" type="pres">
      <dgm:prSet presAssocID="{D2EF28DB-606A-4649-83B2-CAFDF3F28538}" presName="sibTrans" presStyleCnt="0"/>
      <dgm:spPr/>
    </dgm:pt>
    <dgm:pt modelId="{110AB642-C789-4538-A591-1691EC6035E8}" type="pres">
      <dgm:prSet presAssocID="{77914003-D38F-4D60-BD6A-1F4A3669280D}" presName="node" presStyleLbl="node1" presStyleIdx="3" presStyleCnt="11">
        <dgm:presLayoutVars>
          <dgm:bulletEnabled val="1"/>
        </dgm:presLayoutVars>
      </dgm:prSet>
      <dgm:spPr/>
    </dgm:pt>
    <dgm:pt modelId="{6A2EE316-B540-4CEC-ACA8-CD98B649BD36}" type="pres">
      <dgm:prSet presAssocID="{D6AC6D99-FEB2-4C49-9246-E6B4415DBEEC}" presName="sibTrans" presStyleCnt="0"/>
      <dgm:spPr/>
    </dgm:pt>
    <dgm:pt modelId="{586B306D-3169-487B-94ED-9C881B980BD5}" type="pres">
      <dgm:prSet presAssocID="{3C21CF62-27E2-470C-B330-B50A389AEF82}" presName="node" presStyleLbl="node1" presStyleIdx="4" presStyleCnt="11">
        <dgm:presLayoutVars>
          <dgm:bulletEnabled val="1"/>
        </dgm:presLayoutVars>
      </dgm:prSet>
      <dgm:spPr/>
    </dgm:pt>
    <dgm:pt modelId="{51362898-0DF7-4CDA-9369-AA53CBE68160}" type="pres">
      <dgm:prSet presAssocID="{E31B6751-1E4F-431B-B237-00F99B5575CF}" presName="sibTrans" presStyleCnt="0"/>
      <dgm:spPr/>
    </dgm:pt>
    <dgm:pt modelId="{D5EECA21-D567-4AFC-9CD1-BE0B1075897F}" type="pres">
      <dgm:prSet presAssocID="{985CE809-D0EC-44E9-A59E-0FD7B0CF41F2}" presName="node" presStyleLbl="node1" presStyleIdx="5" presStyleCnt="11">
        <dgm:presLayoutVars>
          <dgm:bulletEnabled val="1"/>
        </dgm:presLayoutVars>
      </dgm:prSet>
      <dgm:spPr/>
    </dgm:pt>
    <dgm:pt modelId="{CF6F8EDE-BCDC-4DC7-A735-6425B4694A04}" type="pres">
      <dgm:prSet presAssocID="{4477394E-C2D8-48F0-B8A3-15A4127EF4F2}" presName="sibTrans" presStyleCnt="0"/>
      <dgm:spPr/>
    </dgm:pt>
    <dgm:pt modelId="{64D07A7A-08F7-4502-B2E6-B1AE56240C20}" type="pres">
      <dgm:prSet presAssocID="{048B944C-9CFF-4C33-B7B0-075A6A05BEB5}" presName="node" presStyleLbl="node1" presStyleIdx="6" presStyleCnt="11">
        <dgm:presLayoutVars>
          <dgm:bulletEnabled val="1"/>
        </dgm:presLayoutVars>
      </dgm:prSet>
      <dgm:spPr/>
    </dgm:pt>
    <dgm:pt modelId="{01454528-55BD-4532-89DE-56E29CB873DA}" type="pres">
      <dgm:prSet presAssocID="{C182383A-6612-4EE3-B5BB-607CFF77EE51}" presName="sibTrans" presStyleCnt="0"/>
      <dgm:spPr/>
    </dgm:pt>
    <dgm:pt modelId="{B387DD32-383F-4844-AAF5-D5AC9386110F}" type="pres">
      <dgm:prSet presAssocID="{6E694496-AECF-43ED-8373-4A9ADD3BA49C}" presName="node" presStyleLbl="node1" presStyleIdx="7" presStyleCnt="11">
        <dgm:presLayoutVars>
          <dgm:bulletEnabled val="1"/>
        </dgm:presLayoutVars>
      </dgm:prSet>
      <dgm:spPr/>
    </dgm:pt>
    <dgm:pt modelId="{6D77D201-CCCB-4FB0-BE82-27B828A5E050}" type="pres">
      <dgm:prSet presAssocID="{6EED3341-B0F3-4D0B-B0A5-CC52D0837132}" presName="sibTrans" presStyleCnt="0"/>
      <dgm:spPr/>
    </dgm:pt>
    <dgm:pt modelId="{D02F9982-AC35-439B-88EC-14146100DEDA}" type="pres">
      <dgm:prSet presAssocID="{A986D0F9-9F5A-4543-AF9A-C3E42AEA1EA9}" presName="node" presStyleLbl="node1" presStyleIdx="8" presStyleCnt="11">
        <dgm:presLayoutVars>
          <dgm:bulletEnabled val="1"/>
        </dgm:presLayoutVars>
      </dgm:prSet>
      <dgm:spPr/>
    </dgm:pt>
    <dgm:pt modelId="{4F3C686D-D702-449E-8DF6-2DCE6257E212}" type="pres">
      <dgm:prSet presAssocID="{3E25CF56-C2EC-4F7A-9B07-266D1B980727}" presName="sibTrans" presStyleCnt="0"/>
      <dgm:spPr/>
    </dgm:pt>
    <dgm:pt modelId="{33AFE394-1122-419D-8E4D-B2244B7C75F7}" type="pres">
      <dgm:prSet presAssocID="{4AD626B6-1626-450C-8E9D-F1104A0A0D17}" presName="node" presStyleLbl="node1" presStyleIdx="9" presStyleCnt="11">
        <dgm:presLayoutVars>
          <dgm:bulletEnabled val="1"/>
        </dgm:presLayoutVars>
      </dgm:prSet>
      <dgm:spPr/>
    </dgm:pt>
    <dgm:pt modelId="{82F2B4B3-6011-479D-B22C-C674CA96A611}" type="pres">
      <dgm:prSet presAssocID="{2B935C5C-C611-4845-83E3-7A72405E6449}" presName="sibTrans" presStyleCnt="0"/>
      <dgm:spPr/>
    </dgm:pt>
    <dgm:pt modelId="{77B70BC9-52F6-42BB-BA97-103AD9698B83}" type="pres">
      <dgm:prSet presAssocID="{54A09E3D-D380-49EE-B3EE-C5D8653FEC06}" presName="node" presStyleLbl="node1" presStyleIdx="10" presStyleCnt="11">
        <dgm:presLayoutVars>
          <dgm:bulletEnabled val="1"/>
        </dgm:presLayoutVars>
      </dgm:prSet>
      <dgm:spPr/>
    </dgm:pt>
  </dgm:ptLst>
  <dgm:cxnLst>
    <dgm:cxn modelId="{89717207-5CB0-4A29-935E-A7B48B1E3399}" srcId="{9085DB2C-CCAD-43B9-AE91-43EEAB9F32F4}" destId="{E73ABB03-8C15-475C-8D88-654A9EB81F09}" srcOrd="1" destOrd="0" parTransId="{3501DD37-3D96-44F1-B774-564005CBE25C}" sibTransId="{129752DD-6371-4B8D-B579-49D582F7685B}"/>
    <dgm:cxn modelId="{4991EE11-E5FA-4207-957B-3F2B7CFE94FB}" srcId="{9085DB2C-CCAD-43B9-AE91-43EEAB9F32F4}" destId="{77914003-D38F-4D60-BD6A-1F4A3669280D}" srcOrd="3" destOrd="0" parTransId="{35A57909-DC93-414E-AFA8-F79C21A3EF02}" sibTransId="{D6AC6D99-FEB2-4C49-9246-E6B4415DBEEC}"/>
    <dgm:cxn modelId="{93C91E19-878E-465E-8AF2-57FECA1195F1}" type="presOf" srcId="{4AD626B6-1626-450C-8E9D-F1104A0A0D17}" destId="{33AFE394-1122-419D-8E4D-B2244B7C75F7}" srcOrd="0" destOrd="0" presId="urn:microsoft.com/office/officeart/2005/8/layout/default"/>
    <dgm:cxn modelId="{BB21CD21-DF61-435A-93D1-AA38A80CF2AF}" type="presOf" srcId="{9B2A9D13-2776-4B70-8EC0-CDAA0967A706}" destId="{88B6B6CB-8BC0-4356-8B5D-CE309AE7731A}" srcOrd="0" destOrd="0" presId="urn:microsoft.com/office/officeart/2005/8/layout/default"/>
    <dgm:cxn modelId="{9AE2DB2A-60B8-4904-9948-23DC61F7A373}" srcId="{9085DB2C-CCAD-43B9-AE91-43EEAB9F32F4}" destId="{048B944C-9CFF-4C33-B7B0-075A6A05BEB5}" srcOrd="6" destOrd="0" parTransId="{BE8475F8-A805-4F45-B982-D4176AB35EB5}" sibTransId="{C182383A-6612-4EE3-B5BB-607CFF77EE51}"/>
    <dgm:cxn modelId="{23BBEE32-077E-49F9-BED5-10E5154A958F}" srcId="{9085DB2C-CCAD-43B9-AE91-43EEAB9F32F4}" destId="{985CE809-D0EC-44E9-A59E-0FD7B0CF41F2}" srcOrd="5" destOrd="0" parTransId="{54B0E156-A31D-49CB-B187-3871BB7E386C}" sibTransId="{4477394E-C2D8-48F0-B8A3-15A4127EF4F2}"/>
    <dgm:cxn modelId="{D14E9C3B-2B24-4F5F-9F1C-B5F3C1B5876B}" srcId="{9085DB2C-CCAD-43B9-AE91-43EEAB9F32F4}" destId="{22CD552B-563D-4CAC-B486-027DC91FE8F5}" srcOrd="2" destOrd="0" parTransId="{4E1B3F62-AE96-4E32-91C1-B3FE27A7BA75}" sibTransId="{D2EF28DB-606A-4649-83B2-CAFDF3F28538}"/>
    <dgm:cxn modelId="{CC5C2A47-9B84-4C19-AACF-31CBDC37DB35}" type="presOf" srcId="{9085DB2C-CCAD-43B9-AE91-43EEAB9F32F4}" destId="{0A1E9EBE-7839-4215-AB8C-4891782E21FB}" srcOrd="0" destOrd="0" presId="urn:microsoft.com/office/officeart/2005/8/layout/default"/>
    <dgm:cxn modelId="{9E449147-1302-4280-A60F-F208351C2EBA}" type="presOf" srcId="{77914003-D38F-4D60-BD6A-1F4A3669280D}" destId="{110AB642-C789-4538-A591-1691EC6035E8}" srcOrd="0" destOrd="0" presId="urn:microsoft.com/office/officeart/2005/8/layout/default"/>
    <dgm:cxn modelId="{07A7CB47-F31B-46AD-966C-9F703D8DF675}" srcId="{9085DB2C-CCAD-43B9-AE91-43EEAB9F32F4}" destId="{9B2A9D13-2776-4B70-8EC0-CDAA0967A706}" srcOrd="0" destOrd="0" parTransId="{3169D076-288A-420A-B69F-261AE142FBA9}" sibTransId="{3FEFE072-4724-42BB-9B6C-D59B2E2B922D}"/>
    <dgm:cxn modelId="{2ED19A4E-8EB1-494D-86D4-A26600CDABCC}" type="presOf" srcId="{048B944C-9CFF-4C33-B7B0-075A6A05BEB5}" destId="{64D07A7A-08F7-4502-B2E6-B1AE56240C20}" srcOrd="0" destOrd="0" presId="urn:microsoft.com/office/officeart/2005/8/layout/default"/>
    <dgm:cxn modelId="{79684A4F-BCD8-409D-B92B-B30F908DB419}" type="presOf" srcId="{54A09E3D-D380-49EE-B3EE-C5D8653FEC06}" destId="{77B70BC9-52F6-42BB-BA97-103AD9698B83}" srcOrd="0" destOrd="0" presId="urn:microsoft.com/office/officeart/2005/8/layout/default"/>
    <dgm:cxn modelId="{D0D1247A-95C4-4D57-9B4E-AD0C74586996}" type="presOf" srcId="{3C21CF62-27E2-470C-B330-B50A389AEF82}" destId="{586B306D-3169-487B-94ED-9C881B980BD5}" srcOrd="0" destOrd="0" presId="urn:microsoft.com/office/officeart/2005/8/layout/default"/>
    <dgm:cxn modelId="{0BBAB885-DA01-4A4B-8E59-1C182EF55BA2}" srcId="{9085DB2C-CCAD-43B9-AE91-43EEAB9F32F4}" destId="{4AD626B6-1626-450C-8E9D-F1104A0A0D17}" srcOrd="9" destOrd="0" parTransId="{06DADB46-C528-4FD4-9FBB-9AEBAC1268F7}" sibTransId="{2B935C5C-C611-4845-83E3-7A72405E6449}"/>
    <dgm:cxn modelId="{1BC8CF9A-6E80-419A-98A4-5547EF268C4E}" type="presOf" srcId="{985CE809-D0EC-44E9-A59E-0FD7B0CF41F2}" destId="{D5EECA21-D567-4AFC-9CD1-BE0B1075897F}" srcOrd="0" destOrd="0" presId="urn:microsoft.com/office/officeart/2005/8/layout/default"/>
    <dgm:cxn modelId="{EF234AA5-E62F-440B-9C85-A276A0A12EE5}" type="presOf" srcId="{E73ABB03-8C15-475C-8D88-654A9EB81F09}" destId="{F5D51C98-4B18-4744-80A7-32BF3FCB8655}" srcOrd="0" destOrd="0" presId="urn:microsoft.com/office/officeart/2005/8/layout/default"/>
    <dgm:cxn modelId="{F55382A5-1B54-4100-8EFB-2F3CE8922099}" type="presOf" srcId="{22CD552B-563D-4CAC-B486-027DC91FE8F5}" destId="{B957B0DC-53B8-48B8-B857-AA9EF81B4D03}" srcOrd="0" destOrd="0" presId="urn:microsoft.com/office/officeart/2005/8/layout/default"/>
    <dgm:cxn modelId="{1D137BAE-0CAC-45F6-A0F3-CBAA90C56463}" srcId="{9085DB2C-CCAD-43B9-AE91-43EEAB9F32F4}" destId="{6E694496-AECF-43ED-8373-4A9ADD3BA49C}" srcOrd="7" destOrd="0" parTransId="{401EE4C9-1E0A-4C36-9021-D95E395215C3}" sibTransId="{6EED3341-B0F3-4D0B-B0A5-CC52D0837132}"/>
    <dgm:cxn modelId="{509FBAB4-BC34-4893-B609-18AEF6BA017D}" srcId="{9085DB2C-CCAD-43B9-AE91-43EEAB9F32F4}" destId="{3C21CF62-27E2-470C-B330-B50A389AEF82}" srcOrd="4" destOrd="0" parTransId="{F293CE3A-FBF1-4DB0-942F-4146BCA2B3B3}" sibTransId="{E31B6751-1E4F-431B-B237-00F99B5575CF}"/>
    <dgm:cxn modelId="{8BE122C0-250F-4EAA-9C72-6F5F41DBB358}" srcId="{9085DB2C-CCAD-43B9-AE91-43EEAB9F32F4}" destId="{A986D0F9-9F5A-4543-AF9A-C3E42AEA1EA9}" srcOrd="8" destOrd="0" parTransId="{39076C07-E12C-439E-81B5-83AD311E3EA7}" sibTransId="{3E25CF56-C2EC-4F7A-9B07-266D1B980727}"/>
    <dgm:cxn modelId="{FBCC14D4-14BC-434E-B6B6-04A3A4E4E71E}" type="presOf" srcId="{6E694496-AECF-43ED-8373-4A9ADD3BA49C}" destId="{B387DD32-383F-4844-AAF5-D5AC9386110F}" srcOrd="0" destOrd="0" presId="urn:microsoft.com/office/officeart/2005/8/layout/default"/>
    <dgm:cxn modelId="{1F7372EA-2217-4018-8D01-040829073508}" type="presOf" srcId="{A986D0F9-9F5A-4543-AF9A-C3E42AEA1EA9}" destId="{D02F9982-AC35-439B-88EC-14146100DEDA}" srcOrd="0" destOrd="0" presId="urn:microsoft.com/office/officeart/2005/8/layout/default"/>
    <dgm:cxn modelId="{D6CE66FE-ACF2-4BEE-A215-8C887DC498FC}" srcId="{9085DB2C-CCAD-43B9-AE91-43EEAB9F32F4}" destId="{54A09E3D-D380-49EE-B3EE-C5D8653FEC06}" srcOrd="10" destOrd="0" parTransId="{181BCDD5-252A-463A-A111-D5817184843D}" sibTransId="{57856749-1C4F-45EC-92F9-6EBA47911490}"/>
    <dgm:cxn modelId="{0BC882CD-FC66-4554-BF06-F90A48A185FF}" type="presParOf" srcId="{0A1E9EBE-7839-4215-AB8C-4891782E21FB}" destId="{88B6B6CB-8BC0-4356-8B5D-CE309AE7731A}" srcOrd="0" destOrd="0" presId="urn:microsoft.com/office/officeart/2005/8/layout/default"/>
    <dgm:cxn modelId="{4A01643B-AF3F-40B1-B378-102A54865272}" type="presParOf" srcId="{0A1E9EBE-7839-4215-AB8C-4891782E21FB}" destId="{A5F68155-4A2D-46E7-88FA-B693BA1F3DF9}" srcOrd="1" destOrd="0" presId="urn:microsoft.com/office/officeart/2005/8/layout/default"/>
    <dgm:cxn modelId="{2088283B-F44E-4A91-AD08-F6A1CC31002A}" type="presParOf" srcId="{0A1E9EBE-7839-4215-AB8C-4891782E21FB}" destId="{F5D51C98-4B18-4744-80A7-32BF3FCB8655}" srcOrd="2" destOrd="0" presId="urn:microsoft.com/office/officeart/2005/8/layout/default"/>
    <dgm:cxn modelId="{A4083C78-7E35-47AD-9212-AC3260E88EBF}" type="presParOf" srcId="{0A1E9EBE-7839-4215-AB8C-4891782E21FB}" destId="{FDE232AB-ED94-4062-A9CD-421A7DE03825}" srcOrd="3" destOrd="0" presId="urn:microsoft.com/office/officeart/2005/8/layout/default"/>
    <dgm:cxn modelId="{30347EFB-DCCE-4630-8E46-3D4009A4847B}" type="presParOf" srcId="{0A1E9EBE-7839-4215-AB8C-4891782E21FB}" destId="{B957B0DC-53B8-48B8-B857-AA9EF81B4D03}" srcOrd="4" destOrd="0" presId="urn:microsoft.com/office/officeart/2005/8/layout/default"/>
    <dgm:cxn modelId="{BD9AFF81-0987-4A7B-BC25-94EE341283B2}" type="presParOf" srcId="{0A1E9EBE-7839-4215-AB8C-4891782E21FB}" destId="{2D4FE476-E777-428E-95A1-999A7A4B3995}" srcOrd="5" destOrd="0" presId="urn:microsoft.com/office/officeart/2005/8/layout/default"/>
    <dgm:cxn modelId="{A59BFCC3-3D7F-45B8-A4EB-FAA1D6470F3A}" type="presParOf" srcId="{0A1E9EBE-7839-4215-AB8C-4891782E21FB}" destId="{110AB642-C789-4538-A591-1691EC6035E8}" srcOrd="6" destOrd="0" presId="urn:microsoft.com/office/officeart/2005/8/layout/default"/>
    <dgm:cxn modelId="{B343D7C0-E044-4992-8B2B-7D02BC868D90}" type="presParOf" srcId="{0A1E9EBE-7839-4215-AB8C-4891782E21FB}" destId="{6A2EE316-B540-4CEC-ACA8-CD98B649BD36}" srcOrd="7" destOrd="0" presId="urn:microsoft.com/office/officeart/2005/8/layout/default"/>
    <dgm:cxn modelId="{CF3086AC-C7DB-4EDA-A478-F9D81348E3EA}" type="presParOf" srcId="{0A1E9EBE-7839-4215-AB8C-4891782E21FB}" destId="{586B306D-3169-487B-94ED-9C881B980BD5}" srcOrd="8" destOrd="0" presId="urn:microsoft.com/office/officeart/2005/8/layout/default"/>
    <dgm:cxn modelId="{51B41793-5304-4D82-AC53-6139ADA25EB4}" type="presParOf" srcId="{0A1E9EBE-7839-4215-AB8C-4891782E21FB}" destId="{51362898-0DF7-4CDA-9369-AA53CBE68160}" srcOrd="9" destOrd="0" presId="urn:microsoft.com/office/officeart/2005/8/layout/default"/>
    <dgm:cxn modelId="{C827A33D-010F-46DE-9FA2-19758E4D4BD5}" type="presParOf" srcId="{0A1E9EBE-7839-4215-AB8C-4891782E21FB}" destId="{D5EECA21-D567-4AFC-9CD1-BE0B1075897F}" srcOrd="10" destOrd="0" presId="urn:microsoft.com/office/officeart/2005/8/layout/default"/>
    <dgm:cxn modelId="{F10B9AC5-09F0-4EDB-98B4-A62FA24F2FD1}" type="presParOf" srcId="{0A1E9EBE-7839-4215-AB8C-4891782E21FB}" destId="{CF6F8EDE-BCDC-4DC7-A735-6425B4694A04}" srcOrd="11" destOrd="0" presId="urn:microsoft.com/office/officeart/2005/8/layout/default"/>
    <dgm:cxn modelId="{92E08F0C-E0B7-400E-8148-97A57C172365}" type="presParOf" srcId="{0A1E9EBE-7839-4215-AB8C-4891782E21FB}" destId="{64D07A7A-08F7-4502-B2E6-B1AE56240C20}" srcOrd="12" destOrd="0" presId="urn:microsoft.com/office/officeart/2005/8/layout/default"/>
    <dgm:cxn modelId="{4C8E0ECE-14B0-4750-AF2B-3315D9818FC9}" type="presParOf" srcId="{0A1E9EBE-7839-4215-AB8C-4891782E21FB}" destId="{01454528-55BD-4532-89DE-56E29CB873DA}" srcOrd="13" destOrd="0" presId="urn:microsoft.com/office/officeart/2005/8/layout/default"/>
    <dgm:cxn modelId="{0359432E-14E3-4902-B094-211BA273F7FB}" type="presParOf" srcId="{0A1E9EBE-7839-4215-AB8C-4891782E21FB}" destId="{B387DD32-383F-4844-AAF5-D5AC9386110F}" srcOrd="14" destOrd="0" presId="urn:microsoft.com/office/officeart/2005/8/layout/default"/>
    <dgm:cxn modelId="{A73C7770-5F31-47E8-87DD-4AF339FEF24B}" type="presParOf" srcId="{0A1E9EBE-7839-4215-AB8C-4891782E21FB}" destId="{6D77D201-CCCB-4FB0-BE82-27B828A5E050}" srcOrd="15" destOrd="0" presId="urn:microsoft.com/office/officeart/2005/8/layout/default"/>
    <dgm:cxn modelId="{CCF73944-15F1-4C9C-B2C9-29A281EF63C6}" type="presParOf" srcId="{0A1E9EBE-7839-4215-AB8C-4891782E21FB}" destId="{D02F9982-AC35-439B-88EC-14146100DEDA}" srcOrd="16" destOrd="0" presId="urn:microsoft.com/office/officeart/2005/8/layout/default"/>
    <dgm:cxn modelId="{3FA0CCA9-BF01-4049-9C24-7B81E6B204B3}" type="presParOf" srcId="{0A1E9EBE-7839-4215-AB8C-4891782E21FB}" destId="{4F3C686D-D702-449E-8DF6-2DCE6257E212}" srcOrd="17" destOrd="0" presId="urn:microsoft.com/office/officeart/2005/8/layout/default"/>
    <dgm:cxn modelId="{6E6EB354-7FA9-43D9-B54A-499751E503BF}" type="presParOf" srcId="{0A1E9EBE-7839-4215-AB8C-4891782E21FB}" destId="{33AFE394-1122-419D-8E4D-B2244B7C75F7}" srcOrd="18" destOrd="0" presId="urn:microsoft.com/office/officeart/2005/8/layout/default"/>
    <dgm:cxn modelId="{6D502A1D-9104-4F5B-BD48-F157352A4DD6}" type="presParOf" srcId="{0A1E9EBE-7839-4215-AB8C-4891782E21FB}" destId="{82F2B4B3-6011-479D-B22C-C674CA96A611}" srcOrd="19" destOrd="0" presId="urn:microsoft.com/office/officeart/2005/8/layout/default"/>
    <dgm:cxn modelId="{5B559ACA-3260-4FAD-AFE7-2EF27B122E59}" type="presParOf" srcId="{0A1E9EBE-7839-4215-AB8C-4891782E21FB}" destId="{77B70BC9-52F6-42BB-BA97-103AD9698B83}"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6ED336-B29A-4FA8-8168-C65D84A2B23F}"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s-ES"/>
        </a:p>
      </dgm:t>
    </dgm:pt>
    <dgm:pt modelId="{BD11215B-55D7-4FCA-8D93-E4336E2FC00C}">
      <dgm:prSet phldrT="[Texto]" custT="1"/>
      <dgm:spPr/>
      <dgm:t>
        <a:bodyPr/>
        <a:lstStyle/>
        <a:p>
          <a:r>
            <a:rPr lang="en-US" sz="2000" b="1" dirty="0"/>
            <a:t>Incremental Innovation</a:t>
          </a:r>
          <a:endParaRPr lang="es-ES" sz="2000" b="1" dirty="0"/>
        </a:p>
      </dgm:t>
    </dgm:pt>
    <dgm:pt modelId="{C7DCCB01-798F-4A28-BBB7-BF40591B3995}" type="parTrans" cxnId="{0777E1E2-5778-43D7-B678-C01EB71FF2AD}">
      <dgm:prSet/>
      <dgm:spPr/>
      <dgm:t>
        <a:bodyPr/>
        <a:lstStyle/>
        <a:p>
          <a:endParaRPr lang="es-ES"/>
        </a:p>
      </dgm:t>
    </dgm:pt>
    <dgm:pt modelId="{B11C1D9E-8F03-4A35-915E-A9BCE57DD128}" type="sibTrans" cxnId="{0777E1E2-5778-43D7-B678-C01EB71FF2AD}">
      <dgm:prSet/>
      <dgm:spPr/>
      <dgm:t>
        <a:bodyPr/>
        <a:lstStyle/>
        <a:p>
          <a:endParaRPr lang="es-ES"/>
        </a:p>
      </dgm:t>
    </dgm:pt>
    <dgm:pt modelId="{A3E31368-174B-461B-B19F-796B7AC424D9}">
      <dgm:prSet phldrT="[Texto]"/>
      <dgm:spPr/>
      <dgm:t>
        <a:bodyPr/>
        <a:lstStyle/>
        <a:p>
          <a:r>
            <a:rPr lang="en-US"/>
            <a:t> It is the most common form of innovation. It targets existing markets using existing technology.</a:t>
          </a:r>
          <a:endParaRPr lang="es-ES"/>
        </a:p>
      </dgm:t>
    </dgm:pt>
    <dgm:pt modelId="{ECBFB7EA-EA31-4177-9999-08EF7D6774B4}" type="parTrans" cxnId="{F1D9D9A3-2328-40F3-BC1C-11F3F2B002BB}">
      <dgm:prSet/>
      <dgm:spPr/>
      <dgm:t>
        <a:bodyPr/>
        <a:lstStyle/>
        <a:p>
          <a:endParaRPr lang="es-ES"/>
        </a:p>
      </dgm:t>
    </dgm:pt>
    <dgm:pt modelId="{A31B6F9D-A5BD-4C06-B7FC-4C8E998377F8}" type="sibTrans" cxnId="{F1D9D9A3-2328-40F3-BC1C-11F3F2B002BB}">
      <dgm:prSet/>
      <dgm:spPr/>
      <dgm:t>
        <a:bodyPr/>
        <a:lstStyle/>
        <a:p>
          <a:endParaRPr lang="es-ES"/>
        </a:p>
      </dgm:t>
    </dgm:pt>
    <dgm:pt modelId="{42B13E8F-12D3-4D44-B9BD-3B12536EB390}">
      <dgm:prSet phldrT="[Texto]"/>
      <dgm:spPr/>
      <dgm:t>
        <a:bodyPr/>
        <a:lstStyle/>
        <a:p>
          <a:r>
            <a:rPr lang="en-US"/>
            <a:t>Building on an established knowledge base, the company steadily improves an existing product or service. It employs existing technology to delivere increased value to the customer (features, design changes, etc.) within your existing market. </a:t>
          </a:r>
          <a:endParaRPr lang="es-ES"/>
        </a:p>
      </dgm:t>
    </dgm:pt>
    <dgm:pt modelId="{D5340990-1B31-48DD-A887-D088E92584FE}" type="parTrans" cxnId="{F190CC1E-B00C-4D22-96AA-093890F7C8BB}">
      <dgm:prSet/>
      <dgm:spPr/>
      <dgm:t>
        <a:bodyPr/>
        <a:lstStyle/>
        <a:p>
          <a:endParaRPr lang="es-ES"/>
        </a:p>
      </dgm:t>
    </dgm:pt>
    <dgm:pt modelId="{818BC5F4-F69B-4167-A951-1502D312E5DA}" type="sibTrans" cxnId="{F190CC1E-B00C-4D22-96AA-093890F7C8BB}">
      <dgm:prSet/>
      <dgm:spPr/>
      <dgm:t>
        <a:bodyPr/>
        <a:lstStyle/>
        <a:p>
          <a:endParaRPr lang="es-ES"/>
        </a:p>
      </dgm:t>
    </dgm:pt>
    <dgm:pt modelId="{DF3EEB25-AC42-4C7F-BB4B-AC880675A2CD}">
      <dgm:prSet phldrT="[Texto]"/>
      <dgm:spPr/>
      <dgm:t>
        <a:bodyPr/>
        <a:lstStyle/>
        <a:p>
          <a:r>
            <a:rPr lang="en-US"/>
            <a:t>Most companies engage in incremental innovation in one way or another.</a:t>
          </a:r>
          <a:endParaRPr lang="es-ES"/>
        </a:p>
      </dgm:t>
    </dgm:pt>
    <dgm:pt modelId="{19AFF3C2-72E0-48F4-A3CD-AD1AFCB9C073}" type="parTrans" cxnId="{3E27B488-C12C-4F55-B2A3-5A0C954904F2}">
      <dgm:prSet/>
      <dgm:spPr/>
      <dgm:t>
        <a:bodyPr/>
        <a:lstStyle/>
        <a:p>
          <a:endParaRPr lang="es-ES"/>
        </a:p>
      </dgm:t>
    </dgm:pt>
    <dgm:pt modelId="{4708C47D-9FE0-4468-8B3F-5B7129E17FD6}" type="sibTrans" cxnId="{3E27B488-C12C-4F55-B2A3-5A0C954904F2}">
      <dgm:prSet/>
      <dgm:spPr/>
      <dgm:t>
        <a:bodyPr/>
        <a:lstStyle/>
        <a:p>
          <a:endParaRPr lang="es-ES"/>
        </a:p>
      </dgm:t>
    </dgm:pt>
    <dgm:pt modelId="{0A5CC518-3238-470E-AC3B-B6417EEE0904}">
      <dgm:prSet/>
      <dgm:spPr/>
      <dgm:t>
        <a:bodyPr/>
        <a:lstStyle/>
        <a:p>
          <a:r>
            <a:rPr lang="en-US"/>
            <a:t>Examples include adding new features to existing products or services or even removing features (value through simplification).  </a:t>
          </a:r>
          <a:endParaRPr lang="es-ES"/>
        </a:p>
      </dgm:t>
    </dgm:pt>
    <dgm:pt modelId="{74488A5E-47E1-4AD6-B023-502901A882B9}" type="parTrans" cxnId="{D9D23B5C-DC07-47D2-B7FD-DD337AC5F57A}">
      <dgm:prSet/>
      <dgm:spPr/>
      <dgm:t>
        <a:bodyPr/>
        <a:lstStyle/>
        <a:p>
          <a:endParaRPr lang="es-ES"/>
        </a:p>
      </dgm:t>
    </dgm:pt>
    <dgm:pt modelId="{F3C07544-7A8D-46DE-9D44-A03ADA156EE4}" type="sibTrans" cxnId="{D9D23B5C-DC07-47D2-B7FD-DD337AC5F57A}">
      <dgm:prSet/>
      <dgm:spPr/>
      <dgm:t>
        <a:bodyPr/>
        <a:lstStyle/>
        <a:p>
          <a:endParaRPr lang="es-ES"/>
        </a:p>
      </dgm:t>
    </dgm:pt>
    <dgm:pt modelId="{065D7EFE-9CEA-4DB4-B852-9DF22B4ED6DD}">
      <dgm:prSet custT="1"/>
      <dgm:spPr/>
      <dgm:t>
        <a:bodyPr/>
        <a:lstStyle/>
        <a:p>
          <a:r>
            <a:rPr lang="es-ES" sz="2000" b="1" dirty="0"/>
            <a:t>Radical </a:t>
          </a:r>
          <a:r>
            <a:rPr lang="es-ES" sz="2000" b="1" dirty="0" err="1"/>
            <a:t>innovation</a:t>
          </a:r>
          <a:r>
            <a:rPr lang="es-ES" sz="2000" b="1" dirty="0"/>
            <a:t>.</a:t>
          </a:r>
        </a:p>
      </dgm:t>
    </dgm:pt>
    <dgm:pt modelId="{0864988D-1006-4671-8BD5-9374109A3BBC}" type="parTrans" cxnId="{8A0DDE63-1026-41CB-8FF0-350DE14D85E4}">
      <dgm:prSet/>
      <dgm:spPr/>
      <dgm:t>
        <a:bodyPr/>
        <a:lstStyle/>
        <a:p>
          <a:endParaRPr lang="es-ES"/>
        </a:p>
      </dgm:t>
    </dgm:pt>
    <dgm:pt modelId="{453EBDAE-320C-42A0-A6CF-5F7AC3755211}" type="sibTrans" cxnId="{8A0DDE63-1026-41CB-8FF0-350DE14D85E4}">
      <dgm:prSet/>
      <dgm:spPr/>
      <dgm:t>
        <a:bodyPr/>
        <a:lstStyle/>
        <a:p>
          <a:endParaRPr lang="es-ES"/>
        </a:p>
      </dgm:t>
    </dgm:pt>
    <dgm:pt modelId="{A80C424E-33C5-4503-80D9-E2A32EA8888F}">
      <dgm:prSet/>
      <dgm:spPr/>
      <dgm:t>
        <a:bodyPr/>
        <a:lstStyle/>
        <a:p>
          <a:r>
            <a:rPr lang="es-ES"/>
            <a:t>It targets new markets with new technology.</a:t>
          </a:r>
        </a:p>
      </dgm:t>
    </dgm:pt>
    <dgm:pt modelId="{11AC426F-F601-4E0B-9BC8-7D9AF9B169BE}" type="parTrans" cxnId="{1426F552-A7B8-43D6-8556-B33D0D5618B3}">
      <dgm:prSet/>
      <dgm:spPr/>
      <dgm:t>
        <a:bodyPr/>
        <a:lstStyle/>
        <a:p>
          <a:endParaRPr lang="es-ES"/>
        </a:p>
      </dgm:t>
    </dgm:pt>
    <dgm:pt modelId="{92DAF7D3-275E-4AB2-9805-E827B6895896}" type="sibTrans" cxnId="{1426F552-A7B8-43D6-8556-B33D0D5618B3}">
      <dgm:prSet/>
      <dgm:spPr/>
      <dgm:t>
        <a:bodyPr/>
        <a:lstStyle/>
        <a:p>
          <a:endParaRPr lang="es-ES"/>
        </a:p>
      </dgm:t>
    </dgm:pt>
    <dgm:pt modelId="{07E43806-225E-4658-9CEF-FD8E2CD06A7B}">
      <dgm:prSet/>
      <dgm:spPr/>
      <dgm:t>
        <a:bodyPr/>
        <a:lstStyle/>
        <a:p>
          <a:r>
            <a:rPr lang="es-ES"/>
            <a:t>Draws on novel methods or materials, it is derived from an entirely different knowledge base or from a recombination of the existing knowledge bases with a new stream of knowledge.</a:t>
          </a:r>
        </a:p>
      </dgm:t>
    </dgm:pt>
    <dgm:pt modelId="{EF06F880-C941-47A9-A5E0-0A0868867C4C}" type="parTrans" cxnId="{1914287B-D21C-4E89-92FB-7710283051DE}">
      <dgm:prSet/>
      <dgm:spPr/>
      <dgm:t>
        <a:bodyPr/>
        <a:lstStyle/>
        <a:p>
          <a:endParaRPr lang="es-ES"/>
        </a:p>
      </dgm:t>
    </dgm:pt>
    <dgm:pt modelId="{E742EDFC-C7C1-47A1-85F5-7095BA7363F2}" type="sibTrans" cxnId="{1914287B-D21C-4E89-92FB-7710283051DE}">
      <dgm:prSet/>
      <dgm:spPr/>
      <dgm:t>
        <a:bodyPr/>
        <a:lstStyle/>
        <a:p>
          <a:endParaRPr lang="es-ES"/>
        </a:p>
      </dgm:t>
    </dgm:pt>
    <dgm:pt modelId="{0295ECA6-9C08-4026-8B3D-C625FFE63FA9}">
      <dgm:prSet/>
      <dgm:spPr/>
      <dgm:t>
        <a:bodyPr/>
        <a:lstStyle/>
        <a:p>
          <a:r>
            <a:rPr lang="es-ES"/>
            <a:t>Examples, the introduction of mass/produced automobile (Ford T), the X ray, the airplane, or more recently genetic engineering.</a:t>
          </a:r>
        </a:p>
      </dgm:t>
    </dgm:pt>
    <dgm:pt modelId="{2B9A98C3-CE45-4FAB-9869-CAE17B0C253F}" type="parTrans" cxnId="{58F105BF-C0A2-4411-A0E0-443A3FE4D899}">
      <dgm:prSet/>
      <dgm:spPr/>
      <dgm:t>
        <a:bodyPr/>
        <a:lstStyle/>
        <a:p>
          <a:endParaRPr lang="es-ES"/>
        </a:p>
      </dgm:t>
    </dgm:pt>
    <dgm:pt modelId="{03666235-17F8-4718-A2DF-FE2531F9F596}" type="sibTrans" cxnId="{58F105BF-C0A2-4411-A0E0-443A3FE4D899}">
      <dgm:prSet/>
      <dgm:spPr/>
      <dgm:t>
        <a:bodyPr/>
        <a:lstStyle/>
        <a:p>
          <a:endParaRPr lang="es-ES"/>
        </a:p>
      </dgm:t>
    </dgm:pt>
    <dgm:pt modelId="{4F92E904-2587-492A-B7A8-CB9E8ED05FD3}" type="pres">
      <dgm:prSet presAssocID="{FC6ED336-B29A-4FA8-8168-C65D84A2B23F}" presName="linear" presStyleCnt="0">
        <dgm:presLayoutVars>
          <dgm:dir/>
          <dgm:animLvl val="lvl"/>
          <dgm:resizeHandles val="exact"/>
        </dgm:presLayoutVars>
      </dgm:prSet>
      <dgm:spPr/>
    </dgm:pt>
    <dgm:pt modelId="{42DC04D1-96F4-4490-ABE5-FC04EBB497C6}" type="pres">
      <dgm:prSet presAssocID="{BD11215B-55D7-4FCA-8D93-E4336E2FC00C}" presName="parentLin" presStyleCnt="0"/>
      <dgm:spPr/>
    </dgm:pt>
    <dgm:pt modelId="{AD39B2DB-DC49-4D70-932D-AB2063217711}" type="pres">
      <dgm:prSet presAssocID="{BD11215B-55D7-4FCA-8D93-E4336E2FC00C}" presName="parentLeftMargin" presStyleLbl="node1" presStyleIdx="0" presStyleCnt="2"/>
      <dgm:spPr/>
    </dgm:pt>
    <dgm:pt modelId="{19EA72D9-3529-4A91-BD1A-E87AB866DE69}" type="pres">
      <dgm:prSet presAssocID="{BD11215B-55D7-4FCA-8D93-E4336E2FC00C}" presName="parentText" presStyleLbl="node1" presStyleIdx="0" presStyleCnt="2">
        <dgm:presLayoutVars>
          <dgm:chMax val="0"/>
          <dgm:bulletEnabled val="1"/>
        </dgm:presLayoutVars>
      </dgm:prSet>
      <dgm:spPr/>
    </dgm:pt>
    <dgm:pt modelId="{18FEDD4A-758D-4E7F-A2B7-9B0BCD57FBDD}" type="pres">
      <dgm:prSet presAssocID="{BD11215B-55D7-4FCA-8D93-E4336E2FC00C}" presName="negativeSpace" presStyleCnt="0"/>
      <dgm:spPr/>
    </dgm:pt>
    <dgm:pt modelId="{4F62C19A-458D-4413-B250-88B7D8EE1D15}" type="pres">
      <dgm:prSet presAssocID="{BD11215B-55D7-4FCA-8D93-E4336E2FC00C}" presName="childText" presStyleLbl="conFgAcc1" presStyleIdx="0" presStyleCnt="2">
        <dgm:presLayoutVars>
          <dgm:bulletEnabled val="1"/>
        </dgm:presLayoutVars>
      </dgm:prSet>
      <dgm:spPr/>
    </dgm:pt>
    <dgm:pt modelId="{9798D6D1-2F8B-4167-A20D-ADA28140C7B7}" type="pres">
      <dgm:prSet presAssocID="{B11C1D9E-8F03-4A35-915E-A9BCE57DD128}" presName="spaceBetweenRectangles" presStyleCnt="0"/>
      <dgm:spPr/>
    </dgm:pt>
    <dgm:pt modelId="{5090E66C-1152-4655-9513-B30320514C2E}" type="pres">
      <dgm:prSet presAssocID="{065D7EFE-9CEA-4DB4-B852-9DF22B4ED6DD}" presName="parentLin" presStyleCnt="0"/>
      <dgm:spPr/>
    </dgm:pt>
    <dgm:pt modelId="{7979D61E-BC25-474E-B451-BEBD5B3DBE99}" type="pres">
      <dgm:prSet presAssocID="{065D7EFE-9CEA-4DB4-B852-9DF22B4ED6DD}" presName="parentLeftMargin" presStyleLbl="node1" presStyleIdx="0" presStyleCnt="2"/>
      <dgm:spPr/>
    </dgm:pt>
    <dgm:pt modelId="{5E7E526C-33EF-4E62-9751-215C4DAC8B2A}" type="pres">
      <dgm:prSet presAssocID="{065D7EFE-9CEA-4DB4-B852-9DF22B4ED6DD}" presName="parentText" presStyleLbl="node1" presStyleIdx="1" presStyleCnt="2">
        <dgm:presLayoutVars>
          <dgm:chMax val="0"/>
          <dgm:bulletEnabled val="1"/>
        </dgm:presLayoutVars>
      </dgm:prSet>
      <dgm:spPr/>
    </dgm:pt>
    <dgm:pt modelId="{23E67505-F7D3-4DB1-96CA-000896B8B470}" type="pres">
      <dgm:prSet presAssocID="{065D7EFE-9CEA-4DB4-B852-9DF22B4ED6DD}" presName="negativeSpace" presStyleCnt="0"/>
      <dgm:spPr/>
    </dgm:pt>
    <dgm:pt modelId="{AA9659EE-9766-4D67-8EDB-1388D0D0A3B3}" type="pres">
      <dgm:prSet presAssocID="{065D7EFE-9CEA-4DB4-B852-9DF22B4ED6DD}" presName="childText" presStyleLbl="conFgAcc1" presStyleIdx="1" presStyleCnt="2">
        <dgm:presLayoutVars>
          <dgm:bulletEnabled val="1"/>
        </dgm:presLayoutVars>
      </dgm:prSet>
      <dgm:spPr/>
    </dgm:pt>
  </dgm:ptLst>
  <dgm:cxnLst>
    <dgm:cxn modelId="{3F815A0C-DF14-4CE9-8C65-72CC78AF5615}" type="presOf" srcId="{42B13E8F-12D3-4D44-B9BD-3B12536EB390}" destId="{4F62C19A-458D-4413-B250-88B7D8EE1D15}" srcOrd="0" destOrd="1" presId="urn:microsoft.com/office/officeart/2005/8/layout/list1"/>
    <dgm:cxn modelId="{D48D0610-02CF-42B3-A7A7-CDE6938D1F00}" type="presOf" srcId="{A80C424E-33C5-4503-80D9-E2A32EA8888F}" destId="{AA9659EE-9766-4D67-8EDB-1388D0D0A3B3}" srcOrd="0" destOrd="0" presId="urn:microsoft.com/office/officeart/2005/8/layout/list1"/>
    <dgm:cxn modelId="{F190CC1E-B00C-4D22-96AA-093890F7C8BB}" srcId="{BD11215B-55D7-4FCA-8D93-E4336E2FC00C}" destId="{42B13E8F-12D3-4D44-B9BD-3B12536EB390}" srcOrd="1" destOrd="0" parTransId="{D5340990-1B31-48DD-A887-D088E92584FE}" sibTransId="{818BC5F4-F69B-4167-A951-1502D312E5DA}"/>
    <dgm:cxn modelId="{8CDDB428-73FB-49F4-9CA4-4C8E26F32D3E}" type="presOf" srcId="{FC6ED336-B29A-4FA8-8168-C65D84A2B23F}" destId="{4F92E904-2587-492A-B7A8-CB9E8ED05FD3}" srcOrd="0" destOrd="0" presId="urn:microsoft.com/office/officeart/2005/8/layout/list1"/>
    <dgm:cxn modelId="{80E75332-2F33-4712-B318-CBBEEDBABFAD}" type="presOf" srcId="{DF3EEB25-AC42-4C7F-BB4B-AC880675A2CD}" destId="{4F62C19A-458D-4413-B250-88B7D8EE1D15}" srcOrd="0" destOrd="2" presId="urn:microsoft.com/office/officeart/2005/8/layout/list1"/>
    <dgm:cxn modelId="{D9D23B5C-DC07-47D2-B7FD-DD337AC5F57A}" srcId="{BD11215B-55D7-4FCA-8D93-E4336E2FC00C}" destId="{0A5CC518-3238-470E-AC3B-B6417EEE0904}" srcOrd="3" destOrd="0" parTransId="{74488A5E-47E1-4AD6-B023-502901A882B9}" sibTransId="{F3C07544-7A8D-46DE-9D44-A03ADA156EE4}"/>
    <dgm:cxn modelId="{8A0DDE63-1026-41CB-8FF0-350DE14D85E4}" srcId="{FC6ED336-B29A-4FA8-8168-C65D84A2B23F}" destId="{065D7EFE-9CEA-4DB4-B852-9DF22B4ED6DD}" srcOrd="1" destOrd="0" parTransId="{0864988D-1006-4671-8BD5-9374109A3BBC}" sibTransId="{453EBDAE-320C-42A0-A6CF-5F7AC3755211}"/>
    <dgm:cxn modelId="{16570347-FCC8-408E-A8A7-F2D08B15FFD8}" type="presOf" srcId="{BD11215B-55D7-4FCA-8D93-E4336E2FC00C}" destId="{19EA72D9-3529-4A91-BD1A-E87AB866DE69}" srcOrd="1" destOrd="0" presId="urn:microsoft.com/office/officeart/2005/8/layout/list1"/>
    <dgm:cxn modelId="{5F1BB468-1A88-4FE4-B585-EC0425EDE181}" type="presOf" srcId="{065D7EFE-9CEA-4DB4-B852-9DF22B4ED6DD}" destId="{5E7E526C-33EF-4E62-9751-215C4DAC8B2A}" srcOrd="1" destOrd="0" presId="urn:microsoft.com/office/officeart/2005/8/layout/list1"/>
    <dgm:cxn modelId="{1426F552-A7B8-43D6-8556-B33D0D5618B3}" srcId="{065D7EFE-9CEA-4DB4-B852-9DF22B4ED6DD}" destId="{A80C424E-33C5-4503-80D9-E2A32EA8888F}" srcOrd="0" destOrd="0" parTransId="{11AC426F-F601-4E0B-9BC8-7D9AF9B169BE}" sibTransId="{92DAF7D3-275E-4AB2-9805-E827B6895896}"/>
    <dgm:cxn modelId="{1914287B-D21C-4E89-92FB-7710283051DE}" srcId="{065D7EFE-9CEA-4DB4-B852-9DF22B4ED6DD}" destId="{07E43806-225E-4658-9CEF-FD8E2CD06A7B}" srcOrd="1" destOrd="0" parTransId="{EF06F880-C941-47A9-A5E0-0A0868867C4C}" sibTransId="{E742EDFC-C7C1-47A1-85F5-7095BA7363F2}"/>
    <dgm:cxn modelId="{3E27B488-C12C-4F55-B2A3-5A0C954904F2}" srcId="{BD11215B-55D7-4FCA-8D93-E4336E2FC00C}" destId="{DF3EEB25-AC42-4C7F-BB4B-AC880675A2CD}" srcOrd="2" destOrd="0" parTransId="{19AFF3C2-72E0-48F4-A3CD-AD1AFCB9C073}" sibTransId="{4708C47D-9FE0-4468-8B3F-5B7129E17FD6}"/>
    <dgm:cxn modelId="{F1D9D9A3-2328-40F3-BC1C-11F3F2B002BB}" srcId="{BD11215B-55D7-4FCA-8D93-E4336E2FC00C}" destId="{A3E31368-174B-461B-B19F-796B7AC424D9}" srcOrd="0" destOrd="0" parTransId="{ECBFB7EA-EA31-4177-9999-08EF7D6774B4}" sibTransId="{A31B6F9D-A5BD-4C06-B7FC-4C8E998377F8}"/>
    <dgm:cxn modelId="{1879ACAC-CD2D-47C6-9A2A-A8430FBDFB36}" type="presOf" srcId="{A3E31368-174B-461B-B19F-796B7AC424D9}" destId="{4F62C19A-458D-4413-B250-88B7D8EE1D15}" srcOrd="0" destOrd="0" presId="urn:microsoft.com/office/officeart/2005/8/layout/list1"/>
    <dgm:cxn modelId="{712E51B7-4B96-4F7A-B95F-3C6E326910B4}" type="presOf" srcId="{07E43806-225E-4658-9CEF-FD8E2CD06A7B}" destId="{AA9659EE-9766-4D67-8EDB-1388D0D0A3B3}" srcOrd="0" destOrd="1" presId="urn:microsoft.com/office/officeart/2005/8/layout/list1"/>
    <dgm:cxn modelId="{58F105BF-C0A2-4411-A0E0-443A3FE4D899}" srcId="{065D7EFE-9CEA-4DB4-B852-9DF22B4ED6DD}" destId="{0295ECA6-9C08-4026-8B3D-C625FFE63FA9}" srcOrd="2" destOrd="0" parTransId="{2B9A98C3-CE45-4FAB-9869-CAE17B0C253F}" sibTransId="{03666235-17F8-4718-A2DF-FE2531F9F596}"/>
    <dgm:cxn modelId="{39814DC8-950F-4682-8D6C-E7F0053F96E7}" type="presOf" srcId="{0A5CC518-3238-470E-AC3B-B6417EEE0904}" destId="{4F62C19A-458D-4413-B250-88B7D8EE1D15}" srcOrd="0" destOrd="3" presId="urn:microsoft.com/office/officeart/2005/8/layout/list1"/>
    <dgm:cxn modelId="{F6AC58C9-193A-4D64-8941-2F26A4F3BABB}" type="presOf" srcId="{0295ECA6-9C08-4026-8B3D-C625FFE63FA9}" destId="{AA9659EE-9766-4D67-8EDB-1388D0D0A3B3}" srcOrd="0" destOrd="2" presId="urn:microsoft.com/office/officeart/2005/8/layout/list1"/>
    <dgm:cxn modelId="{2B2534E1-E46B-46C3-B2B2-7166E627BC37}" type="presOf" srcId="{065D7EFE-9CEA-4DB4-B852-9DF22B4ED6DD}" destId="{7979D61E-BC25-474E-B451-BEBD5B3DBE99}" srcOrd="0" destOrd="0" presId="urn:microsoft.com/office/officeart/2005/8/layout/list1"/>
    <dgm:cxn modelId="{0777E1E2-5778-43D7-B678-C01EB71FF2AD}" srcId="{FC6ED336-B29A-4FA8-8168-C65D84A2B23F}" destId="{BD11215B-55D7-4FCA-8D93-E4336E2FC00C}" srcOrd="0" destOrd="0" parTransId="{C7DCCB01-798F-4A28-BBB7-BF40591B3995}" sibTransId="{B11C1D9E-8F03-4A35-915E-A9BCE57DD128}"/>
    <dgm:cxn modelId="{358B8AFE-7CEC-435E-AFFF-AAEC20663AF8}" type="presOf" srcId="{BD11215B-55D7-4FCA-8D93-E4336E2FC00C}" destId="{AD39B2DB-DC49-4D70-932D-AB2063217711}" srcOrd="0" destOrd="0" presId="urn:microsoft.com/office/officeart/2005/8/layout/list1"/>
    <dgm:cxn modelId="{1448F52B-71E6-4066-8E16-B14463C4A6AC}" type="presParOf" srcId="{4F92E904-2587-492A-B7A8-CB9E8ED05FD3}" destId="{42DC04D1-96F4-4490-ABE5-FC04EBB497C6}" srcOrd="0" destOrd="0" presId="urn:microsoft.com/office/officeart/2005/8/layout/list1"/>
    <dgm:cxn modelId="{D5B6CAA6-7D1D-4153-B461-3AAEC1E36C07}" type="presParOf" srcId="{42DC04D1-96F4-4490-ABE5-FC04EBB497C6}" destId="{AD39B2DB-DC49-4D70-932D-AB2063217711}" srcOrd="0" destOrd="0" presId="urn:microsoft.com/office/officeart/2005/8/layout/list1"/>
    <dgm:cxn modelId="{CE5EC34D-20F1-440C-B964-6B5BECBDE2EA}" type="presParOf" srcId="{42DC04D1-96F4-4490-ABE5-FC04EBB497C6}" destId="{19EA72D9-3529-4A91-BD1A-E87AB866DE69}" srcOrd="1" destOrd="0" presId="urn:microsoft.com/office/officeart/2005/8/layout/list1"/>
    <dgm:cxn modelId="{CECD4BEE-0516-4CA3-852B-C0FE98B82D19}" type="presParOf" srcId="{4F92E904-2587-492A-B7A8-CB9E8ED05FD3}" destId="{18FEDD4A-758D-4E7F-A2B7-9B0BCD57FBDD}" srcOrd="1" destOrd="0" presId="urn:microsoft.com/office/officeart/2005/8/layout/list1"/>
    <dgm:cxn modelId="{74EE1F8A-2A8D-4A18-8A81-D7E8916DE9CB}" type="presParOf" srcId="{4F92E904-2587-492A-B7A8-CB9E8ED05FD3}" destId="{4F62C19A-458D-4413-B250-88B7D8EE1D15}" srcOrd="2" destOrd="0" presId="urn:microsoft.com/office/officeart/2005/8/layout/list1"/>
    <dgm:cxn modelId="{85FCAE34-FDA6-4A52-899A-6C2AD4D0D344}" type="presParOf" srcId="{4F92E904-2587-492A-B7A8-CB9E8ED05FD3}" destId="{9798D6D1-2F8B-4167-A20D-ADA28140C7B7}" srcOrd="3" destOrd="0" presId="urn:microsoft.com/office/officeart/2005/8/layout/list1"/>
    <dgm:cxn modelId="{8477BF01-4896-4D1E-A791-34891B3BDAEC}" type="presParOf" srcId="{4F92E904-2587-492A-B7A8-CB9E8ED05FD3}" destId="{5090E66C-1152-4655-9513-B30320514C2E}" srcOrd="4" destOrd="0" presId="urn:microsoft.com/office/officeart/2005/8/layout/list1"/>
    <dgm:cxn modelId="{FA573D23-8A8F-4FAD-A666-A3FB8F1445F9}" type="presParOf" srcId="{5090E66C-1152-4655-9513-B30320514C2E}" destId="{7979D61E-BC25-474E-B451-BEBD5B3DBE99}" srcOrd="0" destOrd="0" presId="urn:microsoft.com/office/officeart/2005/8/layout/list1"/>
    <dgm:cxn modelId="{387B6286-3C48-483E-8252-437EB20304BE}" type="presParOf" srcId="{5090E66C-1152-4655-9513-B30320514C2E}" destId="{5E7E526C-33EF-4E62-9751-215C4DAC8B2A}" srcOrd="1" destOrd="0" presId="urn:microsoft.com/office/officeart/2005/8/layout/list1"/>
    <dgm:cxn modelId="{889EE591-942B-42A6-9A3B-7BDA24FE25C4}" type="presParOf" srcId="{4F92E904-2587-492A-B7A8-CB9E8ED05FD3}" destId="{23E67505-F7D3-4DB1-96CA-000896B8B470}" srcOrd="5" destOrd="0" presId="urn:microsoft.com/office/officeart/2005/8/layout/list1"/>
    <dgm:cxn modelId="{9AF93DF4-F481-4DF2-981E-00A2F43FBCED}" type="presParOf" srcId="{4F92E904-2587-492A-B7A8-CB9E8ED05FD3}" destId="{AA9659EE-9766-4D67-8EDB-1388D0D0A3B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C5EF8D-342D-42AB-AFE8-2F940D084F5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33A91C97-F5E8-42A4-8F68-D6513279CC35}">
      <dgm:prSet custT="1"/>
      <dgm:spPr/>
      <dgm:t>
        <a:bodyPr/>
        <a:lstStyle/>
        <a:p>
          <a:r>
            <a:rPr lang="en-US" sz="2400" dirty="0"/>
            <a:t>Disruptive innovation</a:t>
          </a:r>
          <a:r>
            <a:rPr lang="en-US" sz="1600" dirty="0"/>
            <a:t>, </a:t>
          </a:r>
          <a:endParaRPr lang="es-ES" sz="1600" dirty="0"/>
        </a:p>
      </dgm:t>
    </dgm:pt>
    <dgm:pt modelId="{3F0CC92F-28B5-4D3C-A51A-AE7A929BEE34}" type="parTrans" cxnId="{9E8699B4-5508-4468-BC9E-E62E91F75519}">
      <dgm:prSet/>
      <dgm:spPr/>
      <dgm:t>
        <a:bodyPr/>
        <a:lstStyle/>
        <a:p>
          <a:endParaRPr lang="es-ES"/>
        </a:p>
      </dgm:t>
    </dgm:pt>
    <dgm:pt modelId="{68C9CC93-3F60-46A9-AADD-5624555F80FC}" type="sibTrans" cxnId="{9E8699B4-5508-4468-BC9E-E62E91F75519}">
      <dgm:prSet/>
      <dgm:spPr/>
      <dgm:t>
        <a:bodyPr/>
        <a:lstStyle/>
        <a:p>
          <a:endParaRPr lang="es-ES"/>
        </a:p>
      </dgm:t>
    </dgm:pt>
    <dgm:pt modelId="{6584EAA6-4EB8-432F-986D-CD39C26FBFFE}">
      <dgm:prSet/>
      <dgm:spPr/>
      <dgm:t>
        <a:bodyPr/>
        <a:lstStyle/>
        <a:p>
          <a:r>
            <a:rPr lang="es-ES" dirty="0" err="1"/>
            <a:t>It</a:t>
          </a:r>
          <a:r>
            <a:rPr lang="es-ES" dirty="0"/>
            <a:t> </a:t>
          </a:r>
          <a:r>
            <a:rPr lang="es-ES" dirty="0" err="1"/>
            <a:t>leverages</a:t>
          </a:r>
          <a:r>
            <a:rPr lang="es-ES" dirty="0"/>
            <a:t> new </a:t>
          </a:r>
          <a:r>
            <a:rPr lang="es-ES" dirty="0" err="1"/>
            <a:t>technologies</a:t>
          </a:r>
          <a:r>
            <a:rPr lang="es-ES" dirty="0"/>
            <a:t> to </a:t>
          </a:r>
          <a:r>
            <a:rPr lang="es-ES" dirty="0" err="1"/>
            <a:t>attack</a:t>
          </a:r>
          <a:r>
            <a:rPr lang="es-ES" dirty="0"/>
            <a:t> </a:t>
          </a:r>
          <a:r>
            <a:rPr lang="es-ES" dirty="0" err="1"/>
            <a:t>existing</a:t>
          </a:r>
          <a:r>
            <a:rPr lang="es-ES" dirty="0"/>
            <a:t> </a:t>
          </a:r>
          <a:r>
            <a:rPr lang="es-ES" dirty="0" err="1"/>
            <a:t>markets</a:t>
          </a:r>
          <a:r>
            <a:rPr lang="es-ES" dirty="0"/>
            <a:t>. </a:t>
          </a:r>
          <a:r>
            <a:rPr lang="es-ES" dirty="0" err="1"/>
            <a:t>It</a:t>
          </a:r>
          <a:r>
            <a:rPr lang="es-ES" dirty="0"/>
            <a:t> invades </a:t>
          </a:r>
          <a:r>
            <a:rPr lang="es-ES" dirty="0" err="1"/>
            <a:t>an</a:t>
          </a:r>
          <a:r>
            <a:rPr lang="es-ES" dirty="0"/>
            <a:t> </a:t>
          </a:r>
          <a:r>
            <a:rPr lang="es-ES" dirty="0" err="1"/>
            <a:t>existing</a:t>
          </a:r>
          <a:r>
            <a:rPr lang="es-ES" dirty="0"/>
            <a:t> </a:t>
          </a:r>
          <a:r>
            <a:rPr lang="es-ES" dirty="0" err="1"/>
            <a:t>market</a:t>
          </a:r>
          <a:r>
            <a:rPr lang="es-ES" dirty="0"/>
            <a:t> </a:t>
          </a:r>
          <a:r>
            <a:rPr lang="es-ES" dirty="0" err="1"/>
            <a:t>from</a:t>
          </a:r>
          <a:r>
            <a:rPr lang="es-ES" dirty="0"/>
            <a:t> </a:t>
          </a:r>
          <a:r>
            <a:rPr lang="es-ES" dirty="0" err="1"/>
            <a:t>the</a:t>
          </a:r>
          <a:r>
            <a:rPr lang="es-ES" dirty="0"/>
            <a:t> </a:t>
          </a:r>
          <a:r>
            <a:rPr lang="es-ES" dirty="0" err="1"/>
            <a:t>bottom</a:t>
          </a:r>
          <a:r>
            <a:rPr lang="es-ES" dirty="0"/>
            <a:t> up, </a:t>
          </a:r>
          <a:r>
            <a:rPr lang="es-ES" dirty="0" err="1"/>
            <a:t>segment</a:t>
          </a:r>
          <a:r>
            <a:rPr lang="es-ES" dirty="0"/>
            <a:t> </a:t>
          </a:r>
          <a:r>
            <a:rPr lang="es-ES" dirty="0" err="1"/>
            <a:t>by</a:t>
          </a:r>
          <a:r>
            <a:rPr lang="es-ES" dirty="0"/>
            <a:t> </a:t>
          </a:r>
          <a:r>
            <a:rPr lang="es-ES" dirty="0" err="1"/>
            <a:t>segment</a:t>
          </a:r>
          <a:r>
            <a:rPr lang="es-ES" dirty="0"/>
            <a:t>. </a:t>
          </a:r>
          <a:r>
            <a:rPr lang="es-ES" dirty="0" err="1"/>
            <a:t>Low</a:t>
          </a:r>
          <a:r>
            <a:rPr lang="es-ES" dirty="0"/>
            <a:t> </a:t>
          </a:r>
          <a:r>
            <a:rPr lang="es-ES" dirty="0" err="1"/>
            <a:t>end</a:t>
          </a:r>
          <a:r>
            <a:rPr lang="es-ES" dirty="0"/>
            <a:t> </a:t>
          </a:r>
          <a:r>
            <a:rPr lang="es-ES" dirty="0" err="1"/>
            <a:t>segments</a:t>
          </a:r>
          <a:r>
            <a:rPr lang="es-ES" dirty="0"/>
            <a:t> produce </a:t>
          </a:r>
          <a:r>
            <a:rPr lang="es-ES" dirty="0" err="1"/>
            <a:t>low</a:t>
          </a:r>
          <a:r>
            <a:rPr lang="es-ES" dirty="0"/>
            <a:t> </a:t>
          </a:r>
          <a:r>
            <a:rPr lang="es-ES" dirty="0" err="1"/>
            <a:t>benefits</a:t>
          </a:r>
          <a:r>
            <a:rPr lang="es-ES" dirty="0"/>
            <a:t>, </a:t>
          </a:r>
          <a:r>
            <a:rPr lang="es-ES" dirty="0" err="1"/>
            <a:t>but</a:t>
          </a:r>
          <a:r>
            <a:rPr lang="es-ES" dirty="0"/>
            <a:t> </a:t>
          </a:r>
          <a:r>
            <a:rPr lang="es-ES" dirty="0" err="1"/>
            <a:t>high</a:t>
          </a:r>
          <a:r>
            <a:rPr lang="es-ES" dirty="0"/>
            <a:t> </a:t>
          </a:r>
          <a:r>
            <a:rPr lang="es-ES" dirty="0" err="1"/>
            <a:t>end</a:t>
          </a:r>
          <a:r>
            <a:rPr lang="es-ES" dirty="0"/>
            <a:t> </a:t>
          </a:r>
          <a:r>
            <a:rPr lang="es-ES" dirty="0" err="1"/>
            <a:t>ones</a:t>
          </a:r>
          <a:r>
            <a:rPr lang="es-ES" dirty="0"/>
            <a:t> are </a:t>
          </a:r>
          <a:r>
            <a:rPr lang="es-ES" dirty="0" err="1"/>
            <a:t>very</a:t>
          </a:r>
          <a:r>
            <a:rPr lang="es-ES" dirty="0"/>
            <a:t> </a:t>
          </a:r>
          <a:r>
            <a:rPr lang="es-ES" dirty="0" err="1"/>
            <a:t>profitable</a:t>
          </a:r>
          <a:r>
            <a:rPr lang="es-ES" dirty="0"/>
            <a:t>. </a:t>
          </a:r>
        </a:p>
      </dgm:t>
    </dgm:pt>
    <dgm:pt modelId="{277EF875-023C-4EDD-B045-76B68241DE0D}" type="parTrans" cxnId="{8E932430-001B-4104-BDE6-8046F27D8D8E}">
      <dgm:prSet/>
      <dgm:spPr/>
      <dgm:t>
        <a:bodyPr/>
        <a:lstStyle/>
        <a:p>
          <a:endParaRPr lang="es-ES"/>
        </a:p>
      </dgm:t>
    </dgm:pt>
    <dgm:pt modelId="{E683DD5C-4DE5-4918-8091-E4ABC77D8548}" type="sibTrans" cxnId="{8E932430-001B-4104-BDE6-8046F27D8D8E}">
      <dgm:prSet/>
      <dgm:spPr/>
      <dgm:t>
        <a:bodyPr/>
        <a:lstStyle/>
        <a:p>
          <a:endParaRPr lang="es-ES"/>
        </a:p>
      </dgm:t>
    </dgm:pt>
    <dgm:pt modelId="{65ED2F19-9697-4826-8897-53F72EEB4638}">
      <dgm:prSet/>
      <dgm:spPr/>
      <dgm:t>
        <a:bodyPr/>
        <a:lstStyle/>
        <a:p>
          <a:r>
            <a:rPr lang="en-US" dirty="0"/>
            <a:t>also known as </a:t>
          </a:r>
          <a:r>
            <a:rPr lang="en-US" b="1" dirty="0"/>
            <a:t>stealth innovation</a:t>
          </a:r>
          <a:r>
            <a:rPr lang="en-US" dirty="0"/>
            <a:t>, involves applying new technology or processes to your company’s current market.   It is stealthy in nature since newer tech will often be inferior to existing market technology.   This newer technology is often more expensive, has fewer features, is harder to use, and is not as aesthetically pleasing.   But, after a few iterations the newer tech surpasses the old one and disrupts all existing companies.  By then, it might be too late for the established companies to quickly compete with the newer technology.</a:t>
          </a:r>
          <a:endParaRPr lang="es-ES" dirty="0"/>
        </a:p>
      </dgm:t>
    </dgm:pt>
    <dgm:pt modelId="{434BE913-8B95-484B-9B82-131F8AFB384B}" type="parTrans" cxnId="{6A223812-5175-4E88-BD20-9584649FB3F0}">
      <dgm:prSet/>
      <dgm:spPr/>
      <dgm:t>
        <a:bodyPr/>
        <a:lstStyle/>
        <a:p>
          <a:endParaRPr lang="es-ES"/>
        </a:p>
      </dgm:t>
    </dgm:pt>
    <dgm:pt modelId="{49FC9E20-DB94-4998-B360-A902D4EB7F4A}" type="sibTrans" cxnId="{6A223812-5175-4E88-BD20-9584649FB3F0}">
      <dgm:prSet/>
      <dgm:spPr/>
      <dgm:t>
        <a:bodyPr/>
        <a:lstStyle/>
        <a:p>
          <a:endParaRPr lang="es-ES"/>
        </a:p>
      </dgm:t>
    </dgm:pt>
    <dgm:pt modelId="{D1286FC9-7679-4624-A0EE-AA37FD8D0A35}">
      <dgm:prSet/>
      <dgm:spPr/>
      <dgm:t>
        <a:bodyPr/>
        <a:lstStyle/>
        <a:p>
          <a:r>
            <a:rPr lang="en-US" dirty="0"/>
            <a:t>There are quite a few examples of disruptive innovation, one of the more prominent being Apple’s iPhone disruption of the mobile phone market.   Prior to the iPhone, most popular phones relied on buttons, keypads or scroll wheels for user input.  </a:t>
          </a:r>
          <a:endParaRPr lang="es-ES" dirty="0"/>
        </a:p>
      </dgm:t>
    </dgm:pt>
    <dgm:pt modelId="{EFFD2CDF-EC6B-421F-A709-4D5BC6ADDCE5}" type="parTrans" cxnId="{7F4A3524-A431-4BB7-A526-6A97DCCD4B61}">
      <dgm:prSet/>
      <dgm:spPr/>
      <dgm:t>
        <a:bodyPr/>
        <a:lstStyle/>
        <a:p>
          <a:endParaRPr lang="es-ES"/>
        </a:p>
      </dgm:t>
    </dgm:pt>
    <dgm:pt modelId="{F39E2946-D4D0-471D-A33A-7542C6037A3E}" type="sibTrans" cxnId="{7F4A3524-A431-4BB7-A526-6A97DCCD4B61}">
      <dgm:prSet/>
      <dgm:spPr/>
      <dgm:t>
        <a:bodyPr/>
        <a:lstStyle/>
        <a:p>
          <a:endParaRPr lang="es-ES"/>
        </a:p>
      </dgm:t>
    </dgm:pt>
    <dgm:pt modelId="{6848E474-C3F3-44F6-946A-70C2265E193B}">
      <dgm:prSet/>
      <dgm:spPr/>
      <dgm:t>
        <a:bodyPr/>
        <a:lstStyle/>
        <a:p>
          <a:r>
            <a:rPr lang="es-ES" dirty="0" err="1"/>
            <a:t>Some</a:t>
          </a:r>
          <a:r>
            <a:rPr lang="es-ES" dirty="0"/>
            <a:t> </a:t>
          </a:r>
          <a:r>
            <a:rPr lang="es-ES" dirty="0" err="1"/>
            <a:t>authors</a:t>
          </a:r>
          <a:r>
            <a:rPr lang="es-ES" dirty="0"/>
            <a:t> </a:t>
          </a:r>
          <a:r>
            <a:rPr lang="es-ES" dirty="0" err="1"/>
            <a:t>contend</a:t>
          </a:r>
          <a:r>
            <a:rPr lang="es-ES" dirty="0"/>
            <a:t> </a:t>
          </a:r>
          <a:r>
            <a:rPr lang="es-ES" dirty="0" err="1"/>
            <a:t>that</a:t>
          </a:r>
          <a:r>
            <a:rPr lang="es-ES" dirty="0"/>
            <a:t> to be radical </a:t>
          </a:r>
          <a:r>
            <a:rPr lang="es-ES" dirty="0" err="1"/>
            <a:t>an</a:t>
          </a:r>
          <a:r>
            <a:rPr lang="es-ES" dirty="0"/>
            <a:t> </a:t>
          </a:r>
          <a:r>
            <a:rPr lang="es-ES" dirty="0" err="1"/>
            <a:t>innovation</a:t>
          </a:r>
          <a:r>
            <a:rPr lang="es-ES" dirty="0"/>
            <a:t> </a:t>
          </a:r>
          <a:r>
            <a:rPr lang="es-ES" dirty="0" err="1"/>
            <a:t>should</a:t>
          </a:r>
          <a:r>
            <a:rPr lang="es-ES" dirty="0"/>
            <a:t> </a:t>
          </a:r>
          <a:r>
            <a:rPr lang="es-ES" dirty="0" err="1"/>
            <a:t>have</a:t>
          </a:r>
          <a:r>
            <a:rPr lang="es-ES" dirty="0"/>
            <a:t> </a:t>
          </a:r>
          <a:r>
            <a:rPr lang="es-ES" dirty="0" err="1"/>
            <a:t>two</a:t>
          </a:r>
          <a:r>
            <a:rPr lang="es-ES" dirty="0"/>
            <a:t> </a:t>
          </a:r>
          <a:r>
            <a:rPr lang="es-ES" dirty="0" err="1"/>
            <a:t>aditional</a:t>
          </a:r>
          <a:r>
            <a:rPr lang="es-ES" dirty="0"/>
            <a:t> </a:t>
          </a:r>
          <a:r>
            <a:rPr lang="es-ES" dirty="0" err="1"/>
            <a:t>characterirstics</a:t>
          </a:r>
          <a:r>
            <a:rPr lang="es-ES" dirty="0"/>
            <a:t>:</a:t>
          </a:r>
        </a:p>
      </dgm:t>
    </dgm:pt>
    <dgm:pt modelId="{F0A9140E-4F84-4D88-B30A-684A852B02E7}" type="parTrans" cxnId="{B548E354-8A91-4CE8-88A4-A718B214B325}">
      <dgm:prSet/>
      <dgm:spPr/>
      <dgm:t>
        <a:bodyPr/>
        <a:lstStyle/>
        <a:p>
          <a:endParaRPr lang="es-ES"/>
        </a:p>
      </dgm:t>
    </dgm:pt>
    <dgm:pt modelId="{5560E419-7AA1-42B1-BAA6-5088AA8C5847}" type="sibTrans" cxnId="{B548E354-8A91-4CE8-88A4-A718B214B325}">
      <dgm:prSet/>
      <dgm:spPr/>
      <dgm:t>
        <a:bodyPr/>
        <a:lstStyle/>
        <a:p>
          <a:endParaRPr lang="es-ES"/>
        </a:p>
      </dgm:t>
    </dgm:pt>
    <dgm:pt modelId="{73A93A94-7962-4588-A0F4-545B25E3CF68}">
      <dgm:prSet/>
      <dgm:spPr/>
      <dgm:t>
        <a:bodyPr/>
        <a:lstStyle/>
        <a:p>
          <a:r>
            <a:rPr lang="es-ES" dirty="0" err="1"/>
            <a:t>It</a:t>
          </a:r>
          <a:r>
            <a:rPr lang="es-ES" dirty="0"/>
            <a:t> </a:t>
          </a:r>
          <a:r>
            <a:rPr lang="es-ES" dirty="0" err="1"/>
            <a:t>begins</a:t>
          </a:r>
          <a:r>
            <a:rPr lang="es-ES" dirty="0"/>
            <a:t> as a </a:t>
          </a:r>
          <a:r>
            <a:rPr lang="es-ES" dirty="0" err="1"/>
            <a:t>low</a:t>
          </a:r>
          <a:r>
            <a:rPr lang="es-ES" dirty="0"/>
            <a:t>/</a:t>
          </a:r>
          <a:r>
            <a:rPr lang="es-ES" dirty="0" err="1"/>
            <a:t>cost</a:t>
          </a:r>
          <a:r>
            <a:rPr lang="es-ES" dirty="0"/>
            <a:t> </a:t>
          </a:r>
          <a:r>
            <a:rPr lang="es-ES" dirty="0" err="1"/>
            <a:t>solution</a:t>
          </a:r>
          <a:r>
            <a:rPr lang="es-ES" dirty="0"/>
            <a:t> to </a:t>
          </a:r>
          <a:r>
            <a:rPr lang="es-ES" dirty="0" err="1"/>
            <a:t>an</a:t>
          </a:r>
          <a:r>
            <a:rPr lang="es-ES" dirty="0"/>
            <a:t> </a:t>
          </a:r>
          <a:r>
            <a:rPr lang="es-ES" dirty="0" err="1"/>
            <a:t>existing</a:t>
          </a:r>
          <a:r>
            <a:rPr lang="es-ES" dirty="0"/>
            <a:t> </a:t>
          </a:r>
          <a:r>
            <a:rPr lang="es-ES" dirty="0" err="1"/>
            <a:t>problem</a:t>
          </a:r>
          <a:endParaRPr lang="es-ES" dirty="0"/>
        </a:p>
      </dgm:t>
    </dgm:pt>
    <dgm:pt modelId="{A3B17F4A-FEDD-47AD-8EAE-FD4C9DA1ADF8}" type="parTrans" cxnId="{C348EE8C-50FD-4019-BF87-4F3F9C72D04E}">
      <dgm:prSet/>
      <dgm:spPr/>
      <dgm:t>
        <a:bodyPr/>
        <a:lstStyle/>
        <a:p>
          <a:endParaRPr lang="es-ES"/>
        </a:p>
      </dgm:t>
    </dgm:pt>
    <dgm:pt modelId="{B4AE4416-C75A-457E-A753-B71464B3957A}" type="sibTrans" cxnId="{C348EE8C-50FD-4019-BF87-4F3F9C72D04E}">
      <dgm:prSet/>
      <dgm:spPr/>
      <dgm:t>
        <a:bodyPr/>
        <a:lstStyle/>
        <a:p>
          <a:endParaRPr lang="es-ES"/>
        </a:p>
      </dgm:t>
    </dgm:pt>
    <dgm:pt modelId="{993EEE11-A473-4C96-A504-557EDE34A438}">
      <dgm:prSet/>
      <dgm:spPr/>
      <dgm:t>
        <a:bodyPr/>
        <a:lstStyle/>
        <a:p>
          <a:r>
            <a:rPr lang="es-ES" dirty="0" err="1"/>
            <a:t>Initially</a:t>
          </a:r>
          <a:r>
            <a:rPr lang="es-ES" dirty="0"/>
            <a:t>, </a:t>
          </a:r>
          <a:r>
            <a:rPr lang="es-ES" dirty="0" err="1"/>
            <a:t>its</a:t>
          </a:r>
          <a:r>
            <a:rPr lang="es-ES" dirty="0"/>
            <a:t> performance </a:t>
          </a:r>
          <a:r>
            <a:rPr lang="es-ES" dirty="0" err="1"/>
            <a:t>is</a:t>
          </a:r>
          <a:r>
            <a:rPr lang="es-ES" dirty="0"/>
            <a:t> inferior to </a:t>
          </a:r>
          <a:r>
            <a:rPr lang="es-ES" dirty="0" err="1"/>
            <a:t>the</a:t>
          </a:r>
          <a:r>
            <a:rPr lang="es-ES" dirty="0"/>
            <a:t> </a:t>
          </a:r>
          <a:r>
            <a:rPr lang="es-ES" dirty="0" err="1"/>
            <a:t>existing</a:t>
          </a:r>
          <a:r>
            <a:rPr lang="es-ES" dirty="0"/>
            <a:t> </a:t>
          </a:r>
          <a:r>
            <a:rPr lang="es-ES" dirty="0" err="1"/>
            <a:t>technlogy</a:t>
          </a:r>
          <a:r>
            <a:rPr lang="es-ES" dirty="0"/>
            <a:t>, </a:t>
          </a:r>
          <a:r>
            <a:rPr lang="es-ES" dirty="0" err="1"/>
            <a:t>but</a:t>
          </a:r>
          <a:r>
            <a:rPr lang="es-ES" dirty="0"/>
            <a:t> </a:t>
          </a:r>
          <a:r>
            <a:rPr lang="es-ES" dirty="0" err="1"/>
            <a:t>its</a:t>
          </a:r>
          <a:r>
            <a:rPr lang="es-ES" dirty="0"/>
            <a:t> </a:t>
          </a:r>
          <a:r>
            <a:rPr lang="es-ES" dirty="0" err="1"/>
            <a:t>rate</a:t>
          </a:r>
          <a:r>
            <a:rPr lang="es-ES" dirty="0"/>
            <a:t> of </a:t>
          </a:r>
          <a:r>
            <a:rPr lang="es-ES" dirty="0" err="1"/>
            <a:t>improvement</a:t>
          </a:r>
          <a:r>
            <a:rPr lang="es-ES" dirty="0"/>
            <a:t> </a:t>
          </a:r>
          <a:r>
            <a:rPr lang="es-ES" dirty="0" err="1"/>
            <a:t>over</a:t>
          </a:r>
          <a:r>
            <a:rPr lang="es-ES" dirty="0"/>
            <a:t> time </a:t>
          </a:r>
          <a:r>
            <a:rPr lang="es-ES" dirty="0" err="1"/>
            <a:t>is</a:t>
          </a:r>
          <a:r>
            <a:rPr lang="es-ES" dirty="0"/>
            <a:t> </a:t>
          </a:r>
          <a:r>
            <a:rPr lang="es-ES" dirty="0" err="1"/>
            <a:t>fast</a:t>
          </a:r>
          <a:r>
            <a:rPr lang="es-ES" dirty="0"/>
            <a:t>. </a:t>
          </a:r>
          <a:r>
            <a:rPr lang="es-ES" dirty="0" err="1"/>
            <a:t>Eg</a:t>
          </a:r>
          <a:r>
            <a:rPr lang="es-ES" dirty="0"/>
            <a:t>. </a:t>
          </a:r>
          <a:r>
            <a:rPr lang="es-ES" dirty="0" err="1"/>
            <a:t>Japanese</a:t>
          </a:r>
          <a:r>
            <a:rPr lang="es-ES" dirty="0"/>
            <a:t> </a:t>
          </a:r>
          <a:r>
            <a:rPr lang="es-ES" dirty="0" err="1"/>
            <a:t>carmakers</a:t>
          </a:r>
          <a:r>
            <a:rPr lang="es-ES" dirty="0"/>
            <a:t> </a:t>
          </a:r>
          <a:r>
            <a:rPr lang="es-ES" dirty="0" err="1"/>
            <a:t>first</a:t>
          </a:r>
          <a:r>
            <a:rPr lang="es-ES" dirty="0"/>
            <a:t> </a:t>
          </a:r>
          <a:r>
            <a:rPr lang="es-ES" dirty="0" err="1"/>
            <a:t>introduced</a:t>
          </a:r>
          <a:r>
            <a:rPr lang="es-ES" dirty="0"/>
            <a:t> </a:t>
          </a:r>
          <a:r>
            <a:rPr lang="es-ES" dirty="0" err="1"/>
            <a:t>small</a:t>
          </a:r>
          <a:r>
            <a:rPr lang="es-ES" dirty="0"/>
            <a:t> fuel </a:t>
          </a:r>
          <a:r>
            <a:rPr lang="es-ES" dirty="0" err="1"/>
            <a:t>efficient</a:t>
          </a:r>
          <a:r>
            <a:rPr lang="es-ES" dirty="0"/>
            <a:t> </a:t>
          </a:r>
          <a:r>
            <a:rPr lang="es-ES" dirty="0" err="1"/>
            <a:t>inexpensive</a:t>
          </a:r>
          <a:r>
            <a:rPr lang="es-ES" dirty="0"/>
            <a:t> cars, </a:t>
          </a:r>
          <a:r>
            <a:rPr lang="es-ES" dirty="0" err="1"/>
            <a:t>then</a:t>
          </a:r>
          <a:r>
            <a:rPr lang="es-ES" dirty="0"/>
            <a:t> moved to </a:t>
          </a:r>
          <a:r>
            <a:rPr lang="es-ES" dirty="0" err="1"/>
            <a:t>high</a:t>
          </a:r>
          <a:r>
            <a:rPr lang="es-ES" dirty="0"/>
            <a:t> </a:t>
          </a:r>
          <a:r>
            <a:rPr lang="es-ES" dirty="0" err="1"/>
            <a:t>end</a:t>
          </a:r>
          <a:r>
            <a:rPr lang="es-ES" dirty="0"/>
            <a:t> </a:t>
          </a:r>
          <a:r>
            <a:rPr lang="es-ES" dirty="0" err="1"/>
            <a:t>ones</a:t>
          </a:r>
          <a:r>
            <a:rPr lang="es-ES" dirty="0"/>
            <a:t>. </a:t>
          </a:r>
          <a:r>
            <a:rPr lang="es-ES" dirty="0" err="1"/>
            <a:t>Hynday</a:t>
          </a:r>
          <a:r>
            <a:rPr lang="es-ES" dirty="0"/>
            <a:t> and </a:t>
          </a:r>
          <a:r>
            <a:rPr lang="es-ES" dirty="0" err="1"/>
            <a:t>Kia</a:t>
          </a:r>
          <a:r>
            <a:rPr lang="es-ES" dirty="0"/>
            <a:t> </a:t>
          </a:r>
          <a:r>
            <a:rPr lang="es-ES" dirty="0" err="1"/>
            <a:t>have</a:t>
          </a:r>
          <a:r>
            <a:rPr lang="es-ES" dirty="0"/>
            <a:t> </a:t>
          </a:r>
          <a:r>
            <a:rPr lang="es-ES" dirty="0" err="1"/>
            <a:t>followed</a:t>
          </a:r>
          <a:r>
            <a:rPr lang="es-ES" dirty="0"/>
            <a:t> </a:t>
          </a:r>
          <a:r>
            <a:rPr lang="es-ES" dirty="0" err="1"/>
            <a:t>the</a:t>
          </a:r>
          <a:r>
            <a:rPr lang="es-ES" dirty="0"/>
            <a:t> </a:t>
          </a:r>
          <a:r>
            <a:rPr lang="es-ES" dirty="0" err="1"/>
            <a:t>same</a:t>
          </a:r>
          <a:r>
            <a:rPr lang="es-ES" dirty="0"/>
            <a:t>. </a:t>
          </a:r>
        </a:p>
      </dgm:t>
    </dgm:pt>
    <dgm:pt modelId="{6F7BA7F5-3649-4FCA-8B94-1ABE9CDA43B0}" type="parTrans" cxnId="{B5646070-6898-4F1E-87A8-117B057FBB12}">
      <dgm:prSet/>
      <dgm:spPr/>
      <dgm:t>
        <a:bodyPr/>
        <a:lstStyle/>
        <a:p>
          <a:endParaRPr lang="es-ES"/>
        </a:p>
      </dgm:t>
    </dgm:pt>
    <dgm:pt modelId="{59FE9230-FCB7-469F-9C86-6DE0514A3E09}" type="sibTrans" cxnId="{B5646070-6898-4F1E-87A8-117B057FBB12}">
      <dgm:prSet/>
      <dgm:spPr/>
      <dgm:t>
        <a:bodyPr/>
        <a:lstStyle/>
        <a:p>
          <a:endParaRPr lang="es-ES"/>
        </a:p>
      </dgm:t>
    </dgm:pt>
    <dgm:pt modelId="{AC1DD7F9-9409-499B-9389-C83DF68D1DDA}">
      <dgm:prSet/>
      <dgm:spPr/>
      <dgm:t>
        <a:bodyPr/>
        <a:lstStyle/>
        <a:p>
          <a:r>
            <a:rPr lang="es-ES" dirty="0" err="1"/>
            <a:t>Eg</a:t>
          </a:r>
          <a:r>
            <a:rPr lang="es-ES" dirty="0"/>
            <a:t>. Google Android </a:t>
          </a:r>
          <a:r>
            <a:rPr lang="es-ES" dirty="0" err="1"/>
            <a:t>operating</a:t>
          </a:r>
          <a:r>
            <a:rPr lang="es-ES" dirty="0"/>
            <a:t> </a:t>
          </a:r>
          <a:r>
            <a:rPr lang="es-ES" dirty="0" err="1"/>
            <a:t>system</a:t>
          </a:r>
          <a:r>
            <a:rPr lang="es-ES" dirty="0"/>
            <a:t>, </a:t>
          </a:r>
          <a:r>
            <a:rPr lang="es-ES" dirty="0" err="1"/>
            <a:t>competing</a:t>
          </a:r>
          <a:r>
            <a:rPr lang="es-ES" dirty="0"/>
            <a:t> </a:t>
          </a:r>
          <a:r>
            <a:rPr lang="es-ES" dirty="0" err="1"/>
            <a:t>against</a:t>
          </a:r>
          <a:r>
            <a:rPr lang="es-ES" dirty="0"/>
            <a:t> Microsoft Windows  (</a:t>
          </a:r>
          <a:r>
            <a:rPr lang="es-ES" dirty="0" err="1"/>
            <a:t>an</a:t>
          </a:r>
          <a:r>
            <a:rPr lang="es-ES" dirty="0"/>
            <a:t> </a:t>
          </a:r>
          <a:r>
            <a:rPr lang="es-ES" dirty="0" err="1"/>
            <a:t>opereating</a:t>
          </a:r>
          <a:r>
            <a:rPr lang="es-ES" dirty="0"/>
            <a:t> </a:t>
          </a:r>
          <a:r>
            <a:rPr lang="es-ES" dirty="0" err="1"/>
            <a:t>system</a:t>
          </a:r>
          <a:r>
            <a:rPr lang="es-ES" dirty="0"/>
            <a:t>  </a:t>
          </a:r>
          <a:r>
            <a:rPr lang="es-ES" dirty="0" err="1"/>
            <a:t>for</a:t>
          </a:r>
          <a:r>
            <a:rPr lang="es-ES" dirty="0"/>
            <a:t> </a:t>
          </a:r>
          <a:r>
            <a:rPr lang="es-ES" dirty="0" err="1"/>
            <a:t>computers</a:t>
          </a:r>
          <a:r>
            <a:rPr lang="es-ES" dirty="0"/>
            <a:t>)</a:t>
          </a:r>
        </a:p>
      </dgm:t>
    </dgm:pt>
    <dgm:pt modelId="{CA82E216-5FA9-4548-A6A5-8C72694D1FCF}" type="parTrans" cxnId="{68C8FA3D-11D6-4E6D-BE1D-A9830604EF31}">
      <dgm:prSet/>
      <dgm:spPr/>
      <dgm:t>
        <a:bodyPr/>
        <a:lstStyle/>
        <a:p>
          <a:endParaRPr lang="es-ES"/>
        </a:p>
      </dgm:t>
    </dgm:pt>
    <dgm:pt modelId="{D1B5363C-36F2-48B2-9F37-50162684D85D}" type="sibTrans" cxnId="{68C8FA3D-11D6-4E6D-BE1D-A9830604EF31}">
      <dgm:prSet/>
      <dgm:spPr/>
      <dgm:t>
        <a:bodyPr/>
        <a:lstStyle/>
        <a:p>
          <a:endParaRPr lang="es-ES"/>
        </a:p>
      </dgm:t>
    </dgm:pt>
    <dgm:pt modelId="{62E88600-8BD4-40BC-880D-E7D196B312ED}" type="pres">
      <dgm:prSet presAssocID="{AAC5EF8D-342D-42AB-AFE8-2F940D084F5C}" presName="linear" presStyleCnt="0">
        <dgm:presLayoutVars>
          <dgm:dir/>
          <dgm:animLvl val="lvl"/>
          <dgm:resizeHandles val="exact"/>
        </dgm:presLayoutVars>
      </dgm:prSet>
      <dgm:spPr/>
    </dgm:pt>
    <dgm:pt modelId="{BCE212F9-072F-4A9A-A564-639ACBC94A92}" type="pres">
      <dgm:prSet presAssocID="{33A91C97-F5E8-42A4-8F68-D6513279CC35}" presName="parentLin" presStyleCnt="0"/>
      <dgm:spPr/>
    </dgm:pt>
    <dgm:pt modelId="{BCD4A2F3-47F6-4766-90B3-E81EC37E5A6D}" type="pres">
      <dgm:prSet presAssocID="{33A91C97-F5E8-42A4-8F68-D6513279CC35}" presName="parentLeftMargin" presStyleLbl="node1" presStyleIdx="0" presStyleCnt="1"/>
      <dgm:spPr/>
    </dgm:pt>
    <dgm:pt modelId="{8EB7EADF-9543-4141-A666-8B472621787B}" type="pres">
      <dgm:prSet presAssocID="{33A91C97-F5E8-42A4-8F68-D6513279CC35}" presName="parentText" presStyleLbl="node1" presStyleIdx="0" presStyleCnt="1">
        <dgm:presLayoutVars>
          <dgm:chMax val="0"/>
          <dgm:bulletEnabled val="1"/>
        </dgm:presLayoutVars>
      </dgm:prSet>
      <dgm:spPr/>
    </dgm:pt>
    <dgm:pt modelId="{662A5B06-F84A-4444-A124-0536E9D8F4F9}" type="pres">
      <dgm:prSet presAssocID="{33A91C97-F5E8-42A4-8F68-D6513279CC35}" presName="negativeSpace" presStyleCnt="0"/>
      <dgm:spPr/>
    </dgm:pt>
    <dgm:pt modelId="{B3D0C93C-2CA6-4EB7-9FC2-53B71D922A34}" type="pres">
      <dgm:prSet presAssocID="{33A91C97-F5E8-42A4-8F68-D6513279CC35}" presName="childText" presStyleLbl="conFgAcc1" presStyleIdx="0" presStyleCnt="1">
        <dgm:presLayoutVars>
          <dgm:bulletEnabled val="1"/>
        </dgm:presLayoutVars>
      </dgm:prSet>
      <dgm:spPr/>
    </dgm:pt>
  </dgm:ptLst>
  <dgm:cxnLst>
    <dgm:cxn modelId="{6A223812-5175-4E88-BD20-9584649FB3F0}" srcId="{33A91C97-F5E8-42A4-8F68-D6513279CC35}" destId="{65ED2F19-9697-4826-8897-53F72EEB4638}" srcOrd="1" destOrd="0" parTransId="{434BE913-8B95-484B-9B82-131F8AFB384B}" sibTransId="{49FC9E20-DB94-4998-B360-A902D4EB7F4A}"/>
    <dgm:cxn modelId="{7F4A3524-A431-4BB7-A526-6A97DCCD4B61}" srcId="{33A91C97-F5E8-42A4-8F68-D6513279CC35}" destId="{D1286FC9-7679-4624-A0EE-AA37FD8D0A35}" srcOrd="2" destOrd="0" parTransId="{EFFD2CDF-EC6B-421F-A709-4D5BC6ADDCE5}" sibTransId="{F39E2946-D4D0-471D-A33A-7542C6037A3E}"/>
    <dgm:cxn modelId="{8E932430-001B-4104-BDE6-8046F27D8D8E}" srcId="{33A91C97-F5E8-42A4-8F68-D6513279CC35}" destId="{6584EAA6-4EB8-432F-986D-CD39C26FBFFE}" srcOrd="0" destOrd="0" parTransId="{277EF875-023C-4EDD-B045-76B68241DE0D}" sibTransId="{E683DD5C-4DE5-4918-8091-E4ABC77D8548}"/>
    <dgm:cxn modelId="{F3CAB13B-26C5-42C6-9F5D-AFD98FC72F57}" type="presOf" srcId="{33A91C97-F5E8-42A4-8F68-D6513279CC35}" destId="{BCD4A2F3-47F6-4766-90B3-E81EC37E5A6D}" srcOrd="0" destOrd="0" presId="urn:microsoft.com/office/officeart/2005/8/layout/list1"/>
    <dgm:cxn modelId="{68C8FA3D-11D6-4E6D-BE1D-A9830604EF31}" srcId="{6848E474-C3F3-44F6-946A-70C2265E193B}" destId="{AC1DD7F9-9409-499B-9389-C83DF68D1DDA}" srcOrd="2" destOrd="0" parTransId="{CA82E216-5FA9-4548-A6A5-8C72694D1FCF}" sibTransId="{D1B5363C-36F2-48B2-9F37-50162684D85D}"/>
    <dgm:cxn modelId="{0B656A62-53F7-4144-AA5B-6E714AB78E11}" type="presOf" srcId="{D1286FC9-7679-4624-A0EE-AA37FD8D0A35}" destId="{B3D0C93C-2CA6-4EB7-9FC2-53B71D922A34}" srcOrd="0" destOrd="2" presId="urn:microsoft.com/office/officeart/2005/8/layout/list1"/>
    <dgm:cxn modelId="{9FF25244-79B5-493B-9423-6429FC83D173}" type="presOf" srcId="{AC1DD7F9-9409-499B-9389-C83DF68D1DDA}" destId="{B3D0C93C-2CA6-4EB7-9FC2-53B71D922A34}" srcOrd="0" destOrd="6" presId="urn:microsoft.com/office/officeart/2005/8/layout/list1"/>
    <dgm:cxn modelId="{C3D11945-4CD7-4E9F-9575-F0D61E71D994}" type="presOf" srcId="{AAC5EF8D-342D-42AB-AFE8-2F940D084F5C}" destId="{62E88600-8BD4-40BC-880D-E7D196B312ED}" srcOrd="0" destOrd="0" presId="urn:microsoft.com/office/officeart/2005/8/layout/list1"/>
    <dgm:cxn modelId="{B5646070-6898-4F1E-87A8-117B057FBB12}" srcId="{6848E474-C3F3-44F6-946A-70C2265E193B}" destId="{993EEE11-A473-4C96-A504-557EDE34A438}" srcOrd="1" destOrd="0" parTransId="{6F7BA7F5-3649-4FCA-8B94-1ABE9CDA43B0}" sibTransId="{59FE9230-FCB7-469F-9C86-6DE0514A3E09}"/>
    <dgm:cxn modelId="{0C05DF54-AD9D-41B4-98F4-23D7477D69EE}" type="presOf" srcId="{73A93A94-7962-4588-A0F4-545B25E3CF68}" destId="{B3D0C93C-2CA6-4EB7-9FC2-53B71D922A34}" srcOrd="0" destOrd="4" presId="urn:microsoft.com/office/officeart/2005/8/layout/list1"/>
    <dgm:cxn modelId="{B548E354-8A91-4CE8-88A4-A718B214B325}" srcId="{33A91C97-F5E8-42A4-8F68-D6513279CC35}" destId="{6848E474-C3F3-44F6-946A-70C2265E193B}" srcOrd="3" destOrd="0" parTransId="{F0A9140E-4F84-4D88-B30A-684A852B02E7}" sibTransId="{5560E419-7AA1-42B1-BAA6-5088AA8C5847}"/>
    <dgm:cxn modelId="{C348EE8C-50FD-4019-BF87-4F3F9C72D04E}" srcId="{6848E474-C3F3-44F6-946A-70C2265E193B}" destId="{73A93A94-7962-4588-A0F4-545B25E3CF68}" srcOrd="0" destOrd="0" parTransId="{A3B17F4A-FEDD-47AD-8EAE-FD4C9DA1ADF8}" sibTransId="{B4AE4416-C75A-457E-A753-B71464B3957A}"/>
    <dgm:cxn modelId="{C3A8E796-3A11-440C-B44F-41903A245E63}" type="presOf" srcId="{6848E474-C3F3-44F6-946A-70C2265E193B}" destId="{B3D0C93C-2CA6-4EB7-9FC2-53B71D922A34}" srcOrd="0" destOrd="3" presId="urn:microsoft.com/office/officeart/2005/8/layout/list1"/>
    <dgm:cxn modelId="{18C78AB3-409D-4718-888A-FEEB75D7B317}" type="presOf" srcId="{993EEE11-A473-4C96-A504-557EDE34A438}" destId="{B3D0C93C-2CA6-4EB7-9FC2-53B71D922A34}" srcOrd="0" destOrd="5" presId="urn:microsoft.com/office/officeart/2005/8/layout/list1"/>
    <dgm:cxn modelId="{9E8699B4-5508-4468-BC9E-E62E91F75519}" srcId="{AAC5EF8D-342D-42AB-AFE8-2F940D084F5C}" destId="{33A91C97-F5E8-42A4-8F68-D6513279CC35}" srcOrd="0" destOrd="0" parTransId="{3F0CC92F-28B5-4D3C-A51A-AE7A929BEE34}" sibTransId="{68C9CC93-3F60-46A9-AADD-5624555F80FC}"/>
    <dgm:cxn modelId="{1E9301B6-2421-4695-BA71-EDAE5E2DA93D}" type="presOf" srcId="{6584EAA6-4EB8-432F-986D-CD39C26FBFFE}" destId="{B3D0C93C-2CA6-4EB7-9FC2-53B71D922A34}" srcOrd="0" destOrd="0" presId="urn:microsoft.com/office/officeart/2005/8/layout/list1"/>
    <dgm:cxn modelId="{081FB6E9-2A41-4B56-B98F-25A1F93C7BF6}" type="presOf" srcId="{65ED2F19-9697-4826-8897-53F72EEB4638}" destId="{B3D0C93C-2CA6-4EB7-9FC2-53B71D922A34}" srcOrd="0" destOrd="1" presId="urn:microsoft.com/office/officeart/2005/8/layout/list1"/>
    <dgm:cxn modelId="{44A1C6ED-AA58-4E40-B5D1-33B80ECAECC4}" type="presOf" srcId="{33A91C97-F5E8-42A4-8F68-D6513279CC35}" destId="{8EB7EADF-9543-4141-A666-8B472621787B}" srcOrd="1" destOrd="0" presId="urn:microsoft.com/office/officeart/2005/8/layout/list1"/>
    <dgm:cxn modelId="{F597E863-9C77-4380-AD27-531567ADA886}" type="presParOf" srcId="{62E88600-8BD4-40BC-880D-E7D196B312ED}" destId="{BCE212F9-072F-4A9A-A564-639ACBC94A92}" srcOrd="0" destOrd="0" presId="urn:microsoft.com/office/officeart/2005/8/layout/list1"/>
    <dgm:cxn modelId="{AB30E918-E4B5-40B5-9B74-DDC8B8B1AFB8}" type="presParOf" srcId="{BCE212F9-072F-4A9A-A564-639ACBC94A92}" destId="{BCD4A2F3-47F6-4766-90B3-E81EC37E5A6D}" srcOrd="0" destOrd="0" presId="urn:microsoft.com/office/officeart/2005/8/layout/list1"/>
    <dgm:cxn modelId="{00E60EA2-C4DA-4AFE-BEC2-A1F5E19F1D8F}" type="presParOf" srcId="{BCE212F9-072F-4A9A-A564-639ACBC94A92}" destId="{8EB7EADF-9543-4141-A666-8B472621787B}" srcOrd="1" destOrd="0" presId="urn:microsoft.com/office/officeart/2005/8/layout/list1"/>
    <dgm:cxn modelId="{B66523CD-5937-491F-BF0D-C60F9B9827C1}" type="presParOf" srcId="{62E88600-8BD4-40BC-880D-E7D196B312ED}" destId="{662A5B06-F84A-4444-A124-0536E9D8F4F9}" srcOrd="1" destOrd="0" presId="urn:microsoft.com/office/officeart/2005/8/layout/list1"/>
    <dgm:cxn modelId="{99F97EC6-2A60-446D-A106-5583F7224E32}" type="presParOf" srcId="{62E88600-8BD4-40BC-880D-E7D196B312ED}" destId="{B3D0C93C-2CA6-4EB7-9FC2-53B71D922A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09F1ADD-9662-4A7B-BBD5-8F2B4A36FB6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26A5BFF3-7DA4-4B14-BAF3-21F8DA3A9156}">
      <dgm:prSet custT="1"/>
      <dgm:spPr/>
      <dgm:t>
        <a:bodyPr/>
        <a:lstStyle/>
        <a:p>
          <a:r>
            <a:rPr lang="en-US" sz="2400" b="1" dirty="0"/>
            <a:t>Architectural innovation</a:t>
          </a:r>
          <a:endParaRPr lang="es-ES" sz="2400" b="1" dirty="0"/>
        </a:p>
      </dgm:t>
    </dgm:pt>
    <dgm:pt modelId="{84C5BFF8-6A21-436F-8450-044D0431E0BF}" type="parTrans" cxnId="{32E08C83-4E02-49FA-A275-3A8CB910D6EA}">
      <dgm:prSet/>
      <dgm:spPr/>
      <dgm:t>
        <a:bodyPr/>
        <a:lstStyle/>
        <a:p>
          <a:endParaRPr lang="es-ES"/>
        </a:p>
      </dgm:t>
    </dgm:pt>
    <dgm:pt modelId="{5E528C88-C06F-4BD8-9C94-8D04BDBAA9E3}" type="sibTrans" cxnId="{32E08C83-4E02-49FA-A275-3A8CB910D6EA}">
      <dgm:prSet/>
      <dgm:spPr/>
      <dgm:t>
        <a:bodyPr/>
        <a:lstStyle/>
        <a:p>
          <a:endParaRPr lang="es-ES"/>
        </a:p>
      </dgm:t>
    </dgm:pt>
    <dgm:pt modelId="{DB116D80-4DDA-4125-8C41-A4D1C5B2D0B8}">
      <dgm:prSet/>
      <dgm:spPr/>
      <dgm:t>
        <a:bodyPr/>
        <a:lstStyle/>
        <a:p>
          <a:r>
            <a:rPr lang="es-ES"/>
            <a:t>It leverages existing technologies into new markets. Since they have to reconfigure the components of a technology, they alter the </a:t>
          </a:r>
          <a:r>
            <a:rPr lang="es-ES" i="1"/>
            <a:t>architecture</a:t>
          </a:r>
          <a:r>
            <a:rPr lang="es-ES"/>
            <a:t> of the product.</a:t>
          </a:r>
        </a:p>
      </dgm:t>
    </dgm:pt>
    <dgm:pt modelId="{FF519141-9D78-4060-B9B5-057B84DCC09C}" type="parTrans" cxnId="{69AFB6AE-A311-442C-A513-9469F6DE9245}">
      <dgm:prSet/>
      <dgm:spPr/>
      <dgm:t>
        <a:bodyPr/>
        <a:lstStyle/>
        <a:p>
          <a:endParaRPr lang="es-ES"/>
        </a:p>
      </dgm:t>
    </dgm:pt>
    <dgm:pt modelId="{96432E84-734C-4C7B-B43F-6D06917F0014}" type="sibTrans" cxnId="{69AFB6AE-A311-442C-A513-9469F6DE9245}">
      <dgm:prSet/>
      <dgm:spPr/>
      <dgm:t>
        <a:bodyPr/>
        <a:lstStyle/>
        <a:p>
          <a:endParaRPr lang="es-ES"/>
        </a:p>
      </dgm:t>
    </dgm:pt>
    <dgm:pt modelId="{ADFD0A58-5E25-43E3-8F5D-D464C8C03AD7}">
      <dgm:prSet/>
      <dgm:spPr/>
      <dgm:t>
        <a:bodyPr/>
        <a:lstStyle/>
        <a:p>
          <a:r>
            <a:rPr lang="en-US"/>
            <a:t>A new product in which known components, based on existing technologies, are reconfigured in a novel way to attack a new market.  </a:t>
          </a:r>
          <a:endParaRPr lang="es-ES"/>
        </a:p>
      </dgm:t>
    </dgm:pt>
    <dgm:pt modelId="{9979FCF1-EC8F-4F21-B452-AEE14884B607}" type="parTrans" cxnId="{2E0F761C-21B7-40A7-BEDB-462D43364BE6}">
      <dgm:prSet/>
      <dgm:spPr/>
      <dgm:t>
        <a:bodyPr/>
        <a:lstStyle/>
        <a:p>
          <a:endParaRPr lang="es-ES"/>
        </a:p>
      </dgm:t>
    </dgm:pt>
    <dgm:pt modelId="{B89CA840-75E8-4514-821A-8D004407906A}" type="sibTrans" cxnId="{2E0F761C-21B7-40A7-BEDB-462D43364BE6}">
      <dgm:prSet/>
      <dgm:spPr/>
      <dgm:t>
        <a:bodyPr/>
        <a:lstStyle/>
        <a:p>
          <a:endParaRPr lang="es-ES"/>
        </a:p>
      </dgm:t>
    </dgm:pt>
    <dgm:pt modelId="{F4D2F72E-9D43-496E-A017-CAFA5205D17A}">
      <dgm:prSet/>
      <dgm:spPr/>
      <dgm:t>
        <a:bodyPr/>
        <a:lstStyle/>
        <a:p>
          <a:r>
            <a:rPr lang="en-US"/>
            <a:t>Taking the lessons, skills and overall technology and applying them within a different market.  </a:t>
          </a:r>
          <a:r>
            <a:rPr lang="es-ES"/>
            <a:t>Eg. Memory foam</a:t>
          </a:r>
        </a:p>
      </dgm:t>
    </dgm:pt>
    <dgm:pt modelId="{6825A753-F046-452C-AA23-45C6CA150C4F}" type="parTrans" cxnId="{53A1C9D2-58F2-402D-BFDD-6128FF250218}">
      <dgm:prSet/>
      <dgm:spPr/>
      <dgm:t>
        <a:bodyPr/>
        <a:lstStyle/>
        <a:p>
          <a:endParaRPr lang="es-ES"/>
        </a:p>
      </dgm:t>
    </dgm:pt>
    <dgm:pt modelId="{D974F3DF-66FB-47A4-A0FA-EDE729290489}" type="sibTrans" cxnId="{53A1C9D2-58F2-402D-BFDD-6128FF250218}">
      <dgm:prSet/>
      <dgm:spPr/>
      <dgm:t>
        <a:bodyPr/>
        <a:lstStyle/>
        <a:p>
          <a:endParaRPr lang="es-ES"/>
        </a:p>
      </dgm:t>
    </dgm:pt>
    <dgm:pt modelId="{9E8AFEF0-5AB7-4830-8CF3-B5AFE64001CE}">
      <dgm:prSet/>
      <dgm:spPr/>
      <dgm:t>
        <a:bodyPr/>
        <a:lstStyle/>
        <a:p>
          <a:r>
            <a:rPr lang="en-US"/>
            <a:t>It gives birth to new industries (or swallows existing ones) and involves creating revolutionary technology.   The airplane, for example, was not the first mode of transportation, but it is revolutionary as it allowed commercialized air travel to develop and prosper.</a:t>
          </a:r>
          <a:endParaRPr lang="es-ES"/>
        </a:p>
      </dgm:t>
    </dgm:pt>
    <dgm:pt modelId="{09B75BDA-2CFC-4D51-A5A7-53BCC23A3B2E}" type="parTrans" cxnId="{9BD810E9-B7FF-406C-A497-55082FBF56AA}">
      <dgm:prSet/>
      <dgm:spPr/>
      <dgm:t>
        <a:bodyPr/>
        <a:lstStyle/>
        <a:p>
          <a:endParaRPr lang="es-ES"/>
        </a:p>
      </dgm:t>
    </dgm:pt>
    <dgm:pt modelId="{55A1DF9A-86F4-4CFA-AD96-BC46C1D089B6}" type="sibTrans" cxnId="{9BD810E9-B7FF-406C-A497-55082FBF56AA}">
      <dgm:prSet/>
      <dgm:spPr/>
      <dgm:t>
        <a:bodyPr/>
        <a:lstStyle/>
        <a:p>
          <a:endParaRPr lang="es-ES"/>
        </a:p>
      </dgm:t>
    </dgm:pt>
    <dgm:pt modelId="{12294DAD-8F22-435C-A0FB-5C0A0503EB08}">
      <dgm:prSet/>
      <dgm:spPr/>
      <dgm:t>
        <a:bodyPr/>
        <a:lstStyle/>
        <a:p>
          <a:r>
            <a:rPr lang="es-ES"/>
            <a:t>Example. Xerox was once the most dominant copier company worldwide. Highvolume, high quality, high price copy machines leased to customers through a service agreement. Great for big companies, but Xerox neglected SMEs. Cannon redesigned the machines by applying architectural innovation, so that no professional service was needed. Reliability was built into the machine and the user could replace the cartridge. This allowed cannon to apply the razor and razor blade business model.</a:t>
          </a:r>
        </a:p>
      </dgm:t>
    </dgm:pt>
    <dgm:pt modelId="{689AF784-739D-47B6-B0E7-A18B7800DC96}" type="parTrans" cxnId="{EF562A8B-E17B-4C06-820B-2151715F2BEE}">
      <dgm:prSet/>
      <dgm:spPr/>
      <dgm:t>
        <a:bodyPr/>
        <a:lstStyle/>
        <a:p>
          <a:endParaRPr lang="es-ES"/>
        </a:p>
      </dgm:t>
    </dgm:pt>
    <dgm:pt modelId="{6FCD474F-3228-49B6-B638-A39E46B4DC86}" type="sibTrans" cxnId="{EF562A8B-E17B-4C06-820B-2151715F2BEE}">
      <dgm:prSet/>
      <dgm:spPr/>
      <dgm:t>
        <a:bodyPr/>
        <a:lstStyle/>
        <a:p>
          <a:endParaRPr lang="es-ES"/>
        </a:p>
      </dgm:t>
    </dgm:pt>
    <dgm:pt modelId="{A3631427-7D8F-4F18-86EE-2299CE5CCB4B}" type="pres">
      <dgm:prSet presAssocID="{F09F1ADD-9662-4A7B-BBD5-8F2B4A36FB62}" presName="linear" presStyleCnt="0">
        <dgm:presLayoutVars>
          <dgm:dir/>
          <dgm:animLvl val="lvl"/>
          <dgm:resizeHandles val="exact"/>
        </dgm:presLayoutVars>
      </dgm:prSet>
      <dgm:spPr/>
    </dgm:pt>
    <dgm:pt modelId="{D6ECF716-48D4-410E-8042-9E534B0CA762}" type="pres">
      <dgm:prSet presAssocID="{26A5BFF3-7DA4-4B14-BAF3-21F8DA3A9156}" presName="parentLin" presStyleCnt="0"/>
      <dgm:spPr/>
    </dgm:pt>
    <dgm:pt modelId="{7A46B163-C8C3-42E3-A045-25C0DF5B8335}" type="pres">
      <dgm:prSet presAssocID="{26A5BFF3-7DA4-4B14-BAF3-21F8DA3A9156}" presName="parentLeftMargin" presStyleLbl="node1" presStyleIdx="0" presStyleCnt="1"/>
      <dgm:spPr/>
    </dgm:pt>
    <dgm:pt modelId="{EDA7394F-7781-4893-9563-1F35BEB0A875}" type="pres">
      <dgm:prSet presAssocID="{26A5BFF3-7DA4-4B14-BAF3-21F8DA3A9156}" presName="parentText" presStyleLbl="node1" presStyleIdx="0" presStyleCnt="1">
        <dgm:presLayoutVars>
          <dgm:chMax val="0"/>
          <dgm:bulletEnabled val="1"/>
        </dgm:presLayoutVars>
      </dgm:prSet>
      <dgm:spPr/>
    </dgm:pt>
    <dgm:pt modelId="{C064C757-D702-419D-9976-B469B98C5015}" type="pres">
      <dgm:prSet presAssocID="{26A5BFF3-7DA4-4B14-BAF3-21F8DA3A9156}" presName="negativeSpace" presStyleCnt="0"/>
      <dgm:spPr/>
    </dgm:pt>
    <dgm:pt modelId="{B3469C5A-0777-42BD-B277-B0C52F2AEFAD}" type="pres">
      <dgm:prSet presAssocID="{26A5BFF3-7DA4-4B14-BAF3-21F8DA3A9156}" presName="childText" presStyleLbl="conFgAcc1" presStyleIdx="0" presStyleCnt="1">
        <dgm:presLayoutVars>
          <dgm:bulletEnabled val="1"/>
        </dgm:presLayoutVars>
      </dgm:prSet>
      <dgm:spPr/>
    </dgm:pt>
  </dgm:ptLst>
  <dgm:cxnLst>
    <dgm:cxn modelId="{589EA517-52B8-4EC5-A719-5B98F3FF2480}" type="presOf" srcId="{F4D2F72E-9D43-496E-A017-CAFA5205D17A}" destId="{B3469C5A-0777-42BD-B277-B0C52F2AEFAD}" srcOrd="0" destOrd="2" presId="urn:microsoft.com/office/officeart/2005/8/layout/list1"/>
    <dgm:cxn modelId="{2E0F761C-21B7-40A7-BEDB-462D43364BE6}" srcId="{26A5BFF3-7DA4-4B14-BAF3-21F8DA3A9156}" destId="{ADFD0A58-5E25-43E3-8F5D-D464C8C03AD7}" srcOrd="1" destOrd="0" parTransId="{9979FCF1-EC8F-4F21-B452-AEE14884B607}" sibTransId="{B89CA840-75E8-4514-821A-8D004407906A}"/>
    <dgm:cxn modelId="{5A35F461-8DEA-4924-AC57-77CC908F0538}" type="presOf" srcId="{DB116D80-4DDA-4125-8C41-A4D1C5B2D0B8}" destId="{B3469C5A-0777-42BD-B277-B0C52F2AEFAD}" srcOrd="0" destOrd="0" presId="urn:microsoft.com/office/officeart/2005/8/layout/list1"/>
    <dgm:cxn modelId="{3BD6B354-714C-484F-860B-698C10C8CDB6}" type="presOf" srcId="{26A5BFF3-7DA4-4B14-BAF3-21F8DA3A9156}" destId="{7A46B163-C8C3-42E3-A045-25C0DF5B8335}" srcOrd="0" destOrd="0" presId="urn:microsoft.com/office/officeart/2005/8/layout/list1"/>
    <dgm:cxn modelId="{0EBD3A7F-AF47-4921-B16D-0570CF5AF7A5}" type="presOf" srcId="{ADFD0A58-5E25-43E3-8F5D-D464C8C03AD7}" destId="{B3469C5A-0777-42BD-B277-B0C52F2AEFAD}" srcOrd="0" destOrd="1" presId="urn:microsoft.com/office/officeart/2005/8/layout/list1"/>
    <dgm:cxn modelId="{32E08C83-4E02-49FA-A275-3A8CB910D6EA}" srcId="{F09F1ADD-9662-4A7B-BBD5-8F2B4A36FB62}" destId="{26A5BFF3-7DA4-4B14-BAF3-21F8DA3A9156}" srcOrd="0" destOrd="0" parTransId="{84C5BFF8-6A21-436F-8450-044D0431E0BF}" sibTransId="{5E528C88-C06F-4BD8-9C94-8D04BDBAA9E3}"/>
    <dgm:cxn modelId="{EF562A8B-E17B-4C06-820B-2151715F2BEE}" srcId="{26A5BFF3-7DA4-4B14-BAF3-21F8DA3A9156}" destId="{12294DAD-8F22-435C-A0FB-5C0A0503EB08}" srcOrd="4" destOrd="0" parTransId="{689AF784-739D-47B6-B0E7-A18B7800DC96}" sibTransId="{6FCD474F-3228-49B6-B638-A39E46B4DC86}"/>
    <dgm:cxn modelId="{69AFB6AE-A311-442C-A513-9469F6DE9245}" srcId="{26A5BFF3-7DA4-4B14-BAF3-21F8DA3A9156}" destId="{DB116D80-4DDA-4125-8C41-A4D1C5B2D0B8}" srcOrd="0" destOrd="0" parTransId="{FF519141-9D78-4060-B9B5-057B84DCC09C}" sibTransId="{96432E84-734C-4C7B-B43F-6D06917F0014}"/>
    <dgm:cxn modelId="{F3E055B1-2533-4652-987D-8B13B45B18C8}" type="presOf" srcId="{9E8AFEF0-5AB7-4830-8CF3-B5AFE64001CE}" destId="{B3469C5A-0777-42BD-B277-B0C52F2AEFAD}" srcOrd="0" destOrd="3" presId="urn:microsoft.com/office/officeart/2005/8/layout/list1"/>
    <dgm:cxn modelId="{C25941CA-6BE0-4838-A2ED-26F5D0C02ED4}" type="presOf" srcId="{F09F1ADD-9662-4A7B-BBD5-8F2B4A36FB62}" destId="{A3631427-7D8F-4F18-86EE-2299CE5CCB4B}" srcOrd="0" destOrd="0" presId="urn:microsoft.com/office/officeart/2005/8/layout/list1"/>
    <dgm:cxn modelId="{A8FA54CC-F1C3-4F00-A2DB-F2ACAFBBA726}" type="presOf" srcId="{12294DAD-8F22-435C-A0FB-5C0A0503EB08}" destId="{B3469C5A-0777-42BD-B277-B0C52F2AEFAD}" srcOrd="0" destOrd="4" presId="urn:microsoft.com/office/officeart/2005/8/layout/list1"/>
    <dgm:cxn modelId="{53A1C9D2-58F2-402D-BFDD-6128FF250218}" srcId="{26A5BFF3-7DA4-4B14-BAF3-21F8DA3A9156}" destId="{F4D2F72E-9D43-496E-A017-CAFA5205D17A}" srcOrd="2" destOrd="0" parTransId="{6825A753-F046-452C-AA23-45C6CA150C4F}" sibTransId="{D974F3DF-66FB-47A4-A0FA-EDE729290489}"/>
    <dgm:cxn modelId="{9BD810E9-B7FF-406C-A497-55082FBF56AA}" srcId="{26A5BFF3-7DA4-4B14-BAF3-21F8DA3A9156}" destId="{9E8AFEF0-5AB7-4830-8CF3-B5AFE64001CE}" srcOrd="3" destOrd="0" parTransId="{09B75BDA-2CFC-4D51-A5A7-53BCC23A3B2E}" sibTransId="{55A1DF9A-86F4-4CFA-AD96-BC46C1D089B6}"/>
    <dgm:cxn modelId="{CA8DA4E9-039F-4E15-BEC5-997081C17E04}" type="presOf" srcId="{26A5BFF3-7DA4-4B14-BAF3-21F8DA3A9156}" destId="{EDA7394F-7781-4893-9563-1F35BEB0A875}" srcOrd="1" destOrd="0" presId="urn:microsoft.com/office/officeart/2005/8/layout/list1"/>
    <dgm:cxn modelId="{4E7D318F-2565-41E6-B9DC-BD0BBA84AFBE}" type="presParOf" srcId="{A3631427-7D8F-4F18-86EE-2299CE5CCB4B}" destId="{D6ECF716-48D4-410E-8042-9E534B0CA762}" srcOrd="0" destOrd="0" presId="urn:microsoft.com/office/officeart/2005/8/layout/list1"/>
    <dgm:cxn modelId="{316A98C2-3502-4E2A-8D0C-D4209CFCF191}" type="presParOf" srcId="{D6ECF716-48D4-410E-8042-9E534B0CA762}" destId="{7A46B163-C8C3-42E3-A045-25C0DF5B8335}" srcOrd="0" destOrd="0" presId="urn:microsoft.com/office/officeart/2005/8/layout/list1"/>
    <dgm:cxn modelId="{2770F987-7235-4587-BFB1-482DD16789FB}" type="presParOf" srcId="{D6ECF716-48D4-410E-8042-9E534B0CA762}" destId="{EDA7394F-7781-4893-9563-1F35BEB0A875}" srcOrd="1" destOrd="0" presId="urn:microsoft.com/office/officeart/2005/8/layout/list1"/>
    <dgm:cxn modelId="{4AB3EA0F-94E5-4FC0-94D4-A7B3D3088FDB}" type="presParOf" srcId="{A3631427-7D8F-4F18-86EE-2299CE5CCB4B}" destId="{C064C757-D702-419D-9976-B469B98C5015}" srcOrd="1" destOrd="0" presId="urn:microsoft.com/office/officeart/2005/8/layout/list1"/>
    <dgm:cxn modelId="{1F97258C-B658-47D6-9AC3-87D63B8606C2}" type="presParOf" srcId="{A3631427-7D8F-4F18-86EE-2299CE5CCB4B}" destId="{B3469C5A-0777-42BD-B277-B0C52F2AEFA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9207C-6AC1-4462-A301-150D065098C5}" type="doc">
      <dgm:prSet loTypeId="urn:microsoft.com/office/officeart/2005/8/layout/process1" loCatId="process" qsTypeId="urn:microsoft.com/office/officeart/2005/8/quickstyle/simple1" qsCatId="simple" csTypeId="urn:microsoft.com/office/officeart/2005/8/colors/accent1_2" csCatId="accent1" phldr="1"/>
      <dgm:spPr/>
    </dgm:pt>
    <dgm:pt modelId="{A50E254B-CAD5-46CB-9E02-1A3C0BEDBD21}">
      <dgm:prSet phldr="0"/>
      <dgm:spPr/>
      <dgm:t>
        <a:bodyPr/>
        <a:lstStyle/>
        <a:p>
          <a:pPr rtl="0"/>
          <a:r>
            <a:rPr lang="es-ES" dirty="0" err="1">
              <a:solidFill>
                <a:srgbClr val="444444"/>
              </a:solidFill>
              <a:latin typeface="Calibri"/>
              <a:cs typeface="Calibri"/>
            </a:rPr>
            <a:t>Customer</a:t>
          </a:r>
          <a:r>
            <a:rPr lang="es-ES" dirty="0">
              <a:solidFill>
                <a:srgbClr val="444444"/>
              </a:solidFill>
              <a:latin typeface="Calibri"/>
              <a:cs typeface="Calibri"/>
            </a:rPr>
            <a:t> </a:t>
          </a:r>
          <a:r>
            <a:rPr lang="es-ES" dirty="0" err="1">
              <a:latin typeface="Calibri"/>
              <a:cs typeface="Calibri"/>
            </a:rPr>
            <a:t>suggestions</a:t>
          </a:r>
          <a:endParaRPr lang="es-ES" dirty="0" err="1">
            <a:latin typeface="Calibri Light" panose="020F0302020204030204"/>
            <a:cs typeface="Calibri Light" panose="020F0302020204030204"/>
          </a:endParaRPr>
        </a:p>
      </dgm:t>
    </dgm:pt>
    <dgm:pt modelId="{03623F0F-2282-4246-BFFF-C1A7EB61647A}" type="parTrans" cxnId="{47E147EA-C06C-45B0-95FA-D901C7D94E37}">
      <dgm:prSet/>
      <dgm:spPr/>
    </dgm:pt>
    <dgm:pt modelId="{6A791581-BEF3-4090-8382-7BCE02003842}" type="sibTrans" cxnId="{47E147EA-C06C-45B0-95FA-D901C7D94E37}">
      <dgm:prSet/>
      <dgm:spPr/>
      <dgm:t>
        <a:bodyPr/>
        <a:lstStyle/>
        <a:p>
          <a:endParaRPr lang="es-ES"/>
        </a:p>
      </dgm:t>
    </dgm:pt>
    <dgm:pt modelId="{BD1B09A0-C2F2-4B90-8FDA-327B253E7D4F}">
      <dgm:prSet phldr="0"/>
      <dgm:spPr/>
      <dgm:t>
        <a:bodyPr/>
        <a:lstStyle/>
        <a:p>
          <a:pPr rtl="0"/>
          <a:r>
            <a:rPr lang="es-ES" dirty="0" err="1">
              <a:solidFill>
                <a:srgbClr val="444444"/>
              </a:solidFill>
              <a:latin typeface="Calibri"/>
              <a:cs typeface="Calibri"/>
            </a:rPr>
            <a:t>invention</a:t>
          </a:r>
          <a:r>
            <a:rPr lang="es-ES" dirty="0">
              <a:solidFill>
                <a:srgbClr val="444444"/>
              </a:solidFill>
              <a:latin typeface="Calibri"/>
              <a:cs typeface="Calibri"/>
            </a:rPr>
            <a:t> </a:t>
          </a:r>
          <a:endParaRPr lang="es-ES" dirty="0">
            <a:latin typeface="Calibri Light" panose="020F0302020204030204"/>
            <a:cs typeface="Calibri Light" panose="020F0302020204030204"/>
          </a:endParaRPr>
        </a:p>
      </dgm:t>
    </dgm:pt>
    <dgm:pt modelId="{628E262B-25E1-4F72-A3B2-82D50912BF98}" type="parTrans" cxnId="{F5C999E4-5D7F-461F-9170-23B52CB088A6}">
      <dgm:prSet/>
      <dgm:spPr/>
    </dgm:pt>
    <dgm:pt modelId="{FF8D06DF-AE0F-4DA7-ABE4-9CAB773620F1}" type="sibTrans" cxnId="{F5C999E4-5D7F-461F-9170-23B52CB088A6}">
      <dgm:prSet/>
      <dgm:spPr/>
      <dgm:t>
        <a:bodyPr/>
        <a:lstStyle/>
        <a:p>
          <a:endParaRPr lang="es-ES"/>
        </a:p>
      </dgm:t>
    </dgm:pt>
    <dgm:pt modelId="{0F9C5B1C-1109-4FC0-8BC4-3C5B935FEBA7}">
      <dgm:prSet phldr="0"/>
      <dgm:spPr/>
      <dgm:t>
        <a:bodyPr/>
        <a:lstStyle/>
        <a:p>
          <a:r>
            <a:rPr lang="es-ES" dirty="0" err="1">
              <a:solidFill>
                <a:srgbClr val="444444"/>
              </a:solidFill>
              <a:latin typeface="Calibri"/>
              <a:cs typeface="Calibri"/>
            </a:rPr>
            <a:t>manufacturing</a:t>
          </a:r>
          <a:r>
            <a:rPr lang="en-US" dirty="0">
              <a:latin typeface="Calibri"/>
              <a:cs typeface="Calibri"/>
            </a:rPr>
            <a:t> </a:t>
          </a:r>
          <a:endParaRPr lang="es-ES" dirty="0"/>
        </a:p>
      </dgm:t>
    </dgm:pt>
    <dgm:pt modelId="{F8893510-CC40-4E23-82C1-4D675ABEDA5E}" type="parTrans" cxnId="{BD85F335-99E4-46C6-AFE2-171B202022FD}">
      <dgm:prSet/>
      <dgm:spPr/>
    </dgm:pt>
    <dgm:pt modelId="{4B02524A-2A95-4EB2-A2FB-266B87025504}" type="sibTrans" cxnId="{BD85F335-99E4-46C6-AFE2-171B202022FD}">
      <dgm:prSet/>
      <dgm:spPr/>
      <dgm:t>
        <a:bodyPr/>
        <a:lstStyle/>
        <a:p>
          <a:endParaRPr lang="es-ES"/>
        </a:p>
      </dgm:t>
    </dgm:pt>
    <dgm:pt modelId="{EAF565E4-5B79-4F10-AF61-669F85D55755}" type="pres">
      <dgm:prSet presAssocID="{FF29207C-6AC1-4462-A301-150D065098C5}" presName="Name0" presStyleCnt="0">
        <dgm:presLayoutVars>
          <dgm:dir/>
          <dgm:resizeHandles val="exact"/>
        </dgm:presLayoutVars>
      </dgm:prSet>
      <dgm:spPr/>
    </dgm:pt>
    <dgm:pt modelId="{4D153891-59AB-47CC-A304-81CDAF7677BB}" type="pres">
      <dgm:prSet presAssocID="{A50E254B-CAD5-46CB-9E02-1A3C0BEDBD21}" presName="node" presStyleLbl="node1" presStyleIdx="0" presStyleCnt="3">
        <dgm:presLayoutVars>
          <dgm:bulletEnabled val="1"/>
        </dgm:presLayoutVars>
      </dgm:prSet>
      <dgm:spPr/>
    </dgm:pt>
    <dgm:pt modelId="{11BDF9C8-42F8-46D0-8F91-62CC9A10109F}" type="pres">
      <dgm:prSet presAssocID="{6A791581-BEF3-4090-8382-7BCE02003842}" presName="sibTrans" presStyleLbl="sibTrans2D1" presStyleIdx="0" presStyleCnt="2"/>
      <dgm:spPr/>
    </dgm:pt>
    <dgm:pt modelId="{D4E04ED3-40C5-454B-BB1B-94C2F1DE594B}" type="pres">
      <dgm:prSet presAssocID="{6A791581-BEF3-4090-8382-7BCE02003842}" presName="connectorText" presStyleLbl="sibTrans2D1" presStyleIdx="0" presStyleCnt="2"/>
      <dgm:spPr/>
    </dgm:pt>
    <dgm:pt modelId="{D588C9CA-53CA-40C9-8807-E551B59E57D0}" type="pres">
      <dgm:prSet presAssocID="{BD1B09A0-C2F2-4B90-8FDA-327B253E7D4F}" presName="node" presStyleLbl="node1" presStyleIdx="1" presStyleCnt="3">
        <dgm:presLayoutVars>
          <dgm:bulletEnabled val="1"/>
        </dgm:presLayoutVars>
      </dgm:prSet>
      <dgm:spPr/>
    </dgm:pt>
    <dgm:pt modelId="{A05F4309-9D22-4155-AB03-72D031B591F5}" type="pres">
      <dgm:prSet presAssocID="{FF8D06DF-AE0F-4DA7-ABE4-9CAB773620F1}" presName="sibTrans" presStyleLbl="sibTrans2D1" presStyleIdx="1" presStyleCnt="2"/>
      <dgm:spPr/>
    </dgm:pt>
    <dgm:pt modelId="{83B162C1-5D6B-485F-8EEC-44FE5220A149}" type="pres">
      <dgm:prSet presAssocID="{FF8D06DF-AE0F-4DA7-ABE4-9CAB773620F1}" presName="connectorText" presStyleLbl="sibTrans2D1" presStyleIdx="1" presStyleCnt="2"/>
      <dgm:spPr/>
    </dgm:pt>
    <dgm:pt modelId="{28A4E81B-6C27-44A1-B5D2-6AF38CB367D9}" type="pres">
      <dgm:prSet presAssocID="{0F9C5B1C-1109-4FC0-8BC4-3C5B935FEBA7}" presName="node" presStyleLbl="node1" presStyleIdx="2" presStyleCnt="3">
        <dgm:presLayoutVars>
          <dgm:bulletEnabled val="1"/>
        </dgm:presLayoutVars>
      </dgm:prSet>
      <dgm:spPr/>
    </dgm:pt>
  </dgm:ptLst>
  <dgm:cxnLst>
    <dgm:cxn modelId="{E8ECBE01-9E14-4461-808E-CB752D48F9A2}" type="presOf" srcId="{0F9C5B1C-1109-4FC0-8BC4-3C5B935FEBA7}" destId="{28A4E81B-6C27-44A1-B5D2-6AF38CB367D9}" srcOrd="0" destOrd="0" presId="urn:microsoft.com/office/officeart/2005/8/layout/process1"/>
    <dgm:cxn modelId="{DBB84009-F233-4BA5-9F7C-0A5D98519DBC}" type="presOf" srcId="{FF8D06DF-AE0F-4DA7-ABE4-9CAB773620F1}" destId="{83B162C1-5D6B-485F-8EEC-44FE5220A149}" srcOrd="1" destOrd="0" presId="urn:microsoft.com/office/officeart/2005/8/layout/process1"/>
    <dgm:cxn modelId="{9BC24C22-F450-4AAC-AA4A-E5F5D30ECD98}" type="presOf" srcId="{FF8D06DF-AE0F-4DA7-ABE4-9CAB773620F1}" destId="{A05F4309-9D22-4155-AB03-72D031B591F5}" srcOrd="0" destOrd="0" presId="urn:microsoft.com/office/officeart/2005/8/layout/process1"/>
    <dgm:cxn modelId="{6A098534-5818-4A3A-9B53-EE2B20ABC091}" type="presOf" srcId="{6A791581-BEF3-4090-8382-7BCE02003842}" destId="{11BDF9C8-42F8-46D0-8F91-62CC9A10109F}" srcOrd="0" destOrd="0" presId="urn:microsoft.com/office/officeart/2005/8/layout/process1"/>
    <dgm:cxn modelId="{BD85F335-99E4-46C6-AFE2-171B202022FD}" srcId="{FF29207C-6AC1-4462-A301-150D065098C5}" destId="{0F9C5B1C-1109-4FC0-8BC4-3C5B935FEBA7}" srcOrd="2" destOrd="0" parTransId="{F8893510-CC40-4E23-82C1-4D675ABEDA5E}" sibTransId="{4B02524A-2A95-4EB2-A2FB-266B87025504}"/>
    <dgm:cxn modelId="{3DB0E138-6864-4785-BD46-D47F5891BFFF}" type="presOf" srcId="{6A791581-BEF3-4090-8382-7BCE02003842}" destId="{D4E04ED3-40C5-454B-BB1B-94C2F1DE594B}" srcOrd="1" destOrd="0" presId="urn:microsoft.com/office/officeart/2005/8/layout/process1"/>
    <dgm:cxn modelId="{F523E96C-3F62-4BD8-9F73-4FE52DCF41D0}" type="presOf" srcId="{BD1B09A0-C2F2-4B90-8FDA-327B253E7D4F}" destId="{D588C9CA-53CA-40C9-8807-E551B59E57D0}" srcOrd="0" destOrd="0" presId="urn:microsoft.com/office/officeart/2005/8/layout/process1"/>
    <dgm:cxn modelId="{253C7474-3AF2-4527-B671-44A1F007C5FC}" type="presOf" srcId="{FF29207C-6AC1-4462-A301-150D065098C5}" destId="{EAF565E4-5B79-4F10-AF61-669F85D55755}" srcOrd="0" destOrd="0" presId="urn:microsoft.com/office/officeart/2005/8/layout/process1"/>
    <dgm:cxn modelId="{F5C999E4-5D7F-461F-9170-23B52CB088A6}" srcId="{FF29207C-6AC1-4462-A301-150D065098C5}" destId="{BD1B09A0-C2F2-4B90-8FDA-327B253E7D4F}" srcOrd="1" destOrd="0" parTransId="{628E262B-25E1-4F72-A3B2-82D50912BF98}" sibTransId="{FF8D06DF-AE0F-4DA7-ABE4-9CAB773620F1}"/>
    <dgm:cxn modelId="{EDEEC4E6-029B-46CE-9856-44F9EF07FB9E}" type="presOf" srcId="{A50E254B-CAD5-46CB-9E02-1A3C0BEDBD21}" destId="{4D153891-59AB-47CC-A304-81CDAF7677BB}" srcOrd="0" destOrd="0" presId="urn:microsoft.com/office/officeart/2005/8/layout/process1"/>
    <dgm:cxn modelId="{47E147EA-C06C-45B0-95FA-D901C7D94E37}" srcId="{FF29207C-6AC1-4462-A301-150D065098C5}" destId="{A50E254B-CAD5-46CB-9E02-1A3C0BEDBD21}" srcOrd="0" destOrd="0" parTransId="{03623F0F-2282-4246-BFFF-C1A7EB61647A}" sibTransId="{6A791581-BEF3-4090-8382-7BCE02003842}"/>
    <dgm:cxn modelId="{DF7E92DA-6021-4567-9027-8E2A8425A5A5}" type="presParOf" srcId="{EAF565E4-5B79-4F10-AF61-669F85D55755}" destId="{4D153891-59AB-47CC-A304-81CDAF7677BB}" srcOrd="0" destOrd="0" presId="urn:microsoft.com/office/officeart/2005/8/layout/process1"/>
    <dgm:cxn modelId="{3DC84BC7-0054-4F7D-BA3C-1563D7C24355}" type="presParOf" srcId="{EAF565E4-5B79-4F10-AF61-669F85D55755}" destId="{11BDF9C8-42F8-46D0-8F91-62CC9A10109F}" srcOrd="1" destOrd="0" presId="urn:microsoft.com/office/officeart/2005/8/layout/process1"/>
    <dgm:cxn modelId="{7D6F5CC5-6CC8-4F2F-AF74-E5E889745BAF}" type="presParOf" srcId="{11BDF9C8-42F8-46D0-8F91-62CC9A10109F}" destId="{D4E04ED3-40C5-454B-BB1B-94C2F1DE594B}" srcOrd="0" destOrd="0" presId="urn:microsoft.com/office/officeart/2005/8/layout/process1"/>
    <dgm:cxn modelId="{67D839ED-4F62-4D96-AC2F-1EA0F9DE7047}" type="presParOf" srcId="{EAF565E4-5B79-4F10-AF61-669F85D55755}" destId="{D588C9CA-53CA-40C9-8807-E551B59E57D0}" srcOrd="2" destOrd="0" presId="urn:microsoft.com/office/officeart/2005/8/layout/process1"/>
    <dgm:cxn modelId="{44E67772-D5F4-4360-BE52-C25D4888807A}" type="presParOf" srcId="{EAF565E4-5B79-4F10-AF61-669F85D55755}" destId="{A05F4309-9D22-4155-AB03-72D031B591F5}" srcOrd="3" destOrd="0" presId="urn:microsoft.com/office/officeart/2005/8/layout/process1"/>
    <dgm:cxn modelId="{21E6F1CB-4B0C-42E6-9126-35A98DEEAFAB}" type="presParOf" srcId="{A05F4309-9D22-4155-AB03-72D031B591F5}" destId="{83B162C1-5D6B-485F-8EEC-44FE5220A149}" srcOrd="0" destOrd="0" presId="urn:microsoft.com/office/officeart/2005/8/layout/process1"/>
    <dgm:cxn modelId="{1D7ED8A3-A0A1-4BF1-840F-01F78FFA8D56}" type="presParOf" srcId="{EAF565E4-5B79-4F10-AF61-669F85D55755}" destId="{28A4E81B-6C27-44A1-B5D2-6AF38CB367D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A44B2-C284-4488-8734-E54523A04F0A}" type="doc">
      <dgm:prSet loTypeId="urn:microsoft.com/office/officeart/2005/8/layout/process1" loCatId="process" qsTypeId="urn:microsoft.com/office/officeart/2005/8/quickstyle/simple1" qsCatId="simple" csTypeId="urn:microsoft.com/office/officeart/2005/8/colors/accent1_2" csCatId="accent1" phldr="1"/>
      <dgm:spPr/>
    </dgm:pt>
    <dgm:pt modelId="{9DF979E8-B740-43B7-8EBF-1ECA3AECB227}">
      <dgm:prSet phldr="0"/>
      <dgm:spPr/>
      <dgm:t>
        <a:bodyPr/>
        <a:lstStyle/>
        <a:p>
          <a:pPr rtl="0"/>
          <a:r>
            <a:rPr lang="es-ES" dirty="0" err="1"/>
            <a:t>Scientific</a:t>
          </a:r>
          <a:r>
            <a:rPr lang="es-ES" dirty="0"/>
            <a:t> Discovery </a:t>
          </a:r>
        </a:p>
      </dgm:t>
    </dgm:pt>
    <dgm:pt modelId="{9F88C245-DF09-4F4D-A9DD-D209EB815767}" type="parTrans" cxnId="{E8CA71D8-0145-4AFE-8DB1-F3C12ECE6151}">
      <dgm:prSet/>
      <dgm:spPr/>
    </dgm:pt>
    <dgm:pt modelId="{92BCBBB3-7518-47D5-A100-5ABCD758C032}" type="sibTrans" cxnId="{E8CA71D8-0145-4AFE-8DB1-F3C12ECE6151}">
      <dgm:prSet/>
      <dgm:spPr/>
      <dgm:t>
        <a:bodyPr/>
        <a:lstStyle/>
        <a:p>
          <a:endParaRPr lang="es-ES"/>
        </a:p>
      </dgm:t>
    </dgm:pt>
    <dgm:pt modelId="{4AAE8782-84AC-4918-8FE7-E417C3AAACF3}">
      <dgm:prSet phldr="0"/>
      <dgm:spPr/>
      <dgm:t>
        <a:bodyPr/>
        <a:lstStyle/>
        <a:p>
          <a:r>
            <a:rPr lang="es-ES" dirty="0"/>
            <a:t> </a:t>
          </a:r>
          <a:r>
            <a:rPr lang="es-ES" dirty="0" err="1"/>
            <a:t>invention</a:t>
          </a:r>
          <a:r>
            <a:rPr lang="es-ES" dirty="0"/>
            <a:t> </a:t>
          </a:r>
        </a:p>
      </dgm:t>
    </dgm:pt>
    <dgm:pt modelId="{8EF4A934-F2A5-4B8F-A4A5-DFB0686B2FAF}" type="parTrans" cxnId="{FD95890A-A373-4620-8B01-08E95764F799}">
      <dgm:prSet/>
      <dgm:spPr/>
    </dgm:pt>
    <dgm:pt modelId="{939C2432-318E-4C4B-BAA0-754E2C791145}" type="sibTrans" cxnId="{FD95890A-A373-4620-8B01-08E95764F799}">
      <dgm:prSet/>
      <dgm:spPr/>
      <dgm:t>
        <a:bodyPr/>
        <a:lstStyle/>
        <a:p>
          <a:endParaRPr lang="es-ES"/>
        </a:p>
      </dgm:t>
    </dgm:pt>
    <dgm:pt modelId="{361C4165-3D5F-4FC5-9755-2B9C9E1AC281}">
      <dgm:prSet phldr="0"/>
      <dgm:spPr/>
      <dgm:t>
        <a:bodyPr/>
        <a:lstStyle/>
        <a:p>
          <a:r>
            <a:rPr lang="es-ES" dirty="0" err="1"/>
            <a:t>manufacturing</a:t>
          </a:r>
          <a:r>
            <a:rPr lang="es-ES" dirty="0"/>
            <a:t> </a:t>
          </a:r>
        </a:p>
      </dgm:t>
    </dgm:pt>
    <dgm:pt modelId="{AA7C3EB6-44D2-4DCB-A122-CEEED112BE39}" type="parTrans" cxnId="{2E08CCB7-C8B0-4427-A4A0-5764FF9FBBFA}">
      <dgm:prSet/>
      <dgm:spPr/>
    </dgm:pt>
    <dgm:pt modelId="{283A8C4A-E9EE-452D-B054-E25DF3A23BA7}" type="sibTrans" cxnId="{2E08CCB7-C8B0-4427-A4A0-5764FF9FBBFA}">
      <dgm:prSet/>
      <dgm:spPr/>
      <dgm:t>
        <a:bodyPr/>
        <a:lstStyle/>
        <a:p>
          <a:endParaRPr lang="es-ES"/>
        </a:p>
      </dgm:t>
    </dgm:pt>
    <dgm:pt modelId="{5187E76C-6506-4419-9CD3-0857E4B5902C}">
      <dgm:prSet phldr="0"/>
      <dgm:spPr/>
      <dgm:t>
        <a:bodyPr/>
        <a:lstStyle/>
        <a:p>
          <a:r>
            <a:rPr lang="es-ES" dirty="0"/>
            <a:t>marketing</a:t>
          </a:r>
          <a:r>
            <a:rPr lang="en-US" dirty="0"/>
            <a:t>  </a:t>
          </a:r>
          <a:endParaRPr lang="es-ES" dirty="0"/>
        </a:p>
      </dgm:t>
    </dgm:pt>
    <dgm:pt modelId="{83D5AE64-EFB6-4EFC-8730-29E8B9A8E437}" type="parTrans" cxnId="{B08DEA4D-66AD-4F4B-B7B4-F061F8FE0249}">
      <dgm:prSet/>
      <dgm:spPr/>
    </dgm:pt>
    <dgm:pt modelId="{63AC783C-7B0C-4945-91DC-D64D527678A7}" type="sibTrans" cxnId="{B08DEA4D-66AD-4F4B-B7B4-F061F8FE0249}">
      <dgm:prSet/>
      <dgm:spPr/>
      <dgm:t>
        <a:bodyPr/>
        <a:lstStyle/>
        <a:p>
          <a:endParaRPr lang="es-ES"/>
        </a:p>
      </dgm:t>
    </dgm:pt>
    <dgm:pt modelId="{40728B6C-1C7C-478A-89FA-B8EDFFBDE67D}" type="pres">
      <dgm:prSet presAssocID="{B1EA44B2-C284-4488-8734-E54523A04F0A}" presName="Name0" presStyleCnt="0">
        <dgm:presLayoutVars>
          <dgm:dir/>
          <dgm:resizeHandles val="exact"/>
        </dgm:presLayoutVars>
      </dgm:prSet>
      <dgm:spPr/>
    </dgm:pt>
    <dgm:pt modelId="{4D9B51B7-49B8-48B2-85F3-194CD3559CE6}" type="pres">
      <dgm:prSet presAssocID="{9DF979E8-B740-43B7-8EBF-1ECA3AECB227}" presName="node" presStyleLbl="node1" presStyleIdx="0" presStyleCnt="4">
        <dgm:presLayoutVars>
          <dgm:bulletEnabled val="1"/>
        </dgm:presLayoutVars>
      </dgm:prSet>
      <dgm:spPr/>
    </dgm:pt>
    <dgm:pt modelId="{9830DCD7-C3AB-402E-9EF5-487D5C9EF930}" type="pres">
      <dgm:prSet presAssocID="{92BCBBB3-7518-47D5-A100-5ABCD758C032}" presName="sibTrans" presStyleLbl="sibTrans2D1" presStyleIdx="0" presStyleCnt="3"/>
      <dgm:spPr/>
    </dgm:pt>
    <dgm:pt modelId="{5836DD90-E693-4DBD-9FE1-6EBBBC8F993A}" type="pres">
      <dgm:prSet presAssocID="{92BCBBB3-7518-47D5-A100-5ABCD758C032}" presName="connectorText" presStyleLbl="sibTrans2D1" presStyleIdx="0" presStyleCnt="3"/>
      <dgm:spPr/>
    </dgm:pt>
    <dgm:pt modelId="{D142F3E4-D7DC-47A0-BAD9-5654D7DB5039}" type="pres">
      <dgm:prSet presAssocID="{4AAE8782-84AC-4918-8FE7-E417C3AAACF3}" presName="node" presStyleLbl="node1" presStyleIdx="1" presStyleCnt="4">
        <dgm:presLayoutVars>
          <dgm:bulletEnabled val="1"/>
        </dgm:presLayoutVars>
      </dgm:prSet>
      <dgm:spPr/>
    </dgm:pt>
    <dgm:pt modelId="{1F8AE97A-01D7-45E3-9C87-7B1073940371}" type="pres">
      <dgm:prSet presAssocID="{939C2432-318E-4C4B-BAA0-754E2C791145}" presName="sibTrans" presStyleLbl="sibTrans2D1" presStyleIdx="1" presStyleCnt="3"/>
      <dgm:spPr/>
    </dgm:pt>
    <dgm:pt modelId="{C2B81C03-4900-4BDE-A430-12AD039C29EE}" type="pres">
      <dgm:prSet presAssocID="{939C2432-318E-4C4B-BAA0-754E2C791145}" presName="connectorText" presStyleLbl="sibTrans2D1" presStyleIdx="1" presStyleCnt="3"/>
      <dgm:spPr/>
    </dgm:pt>
    <dgm:pt modelId="{98DBB06B-2191-47C2-8CE1-68CFB80AE1BA}" type="pres">
      <dgm:prSet presAssocID="{361C4165-3D5F-4FC5-9755-2B9C9E1AC281}" presName="node" presStyleLbl="node1" presStyleIdx="2" presStyleCnt="4">
        <dgm:presLayoutVars>
          <dgm:bulletEnabled val="1"/>
        </dgm:presLayoutVars>
      </dgm:prSet>
      <dgm:spPr/>
    </dgm:pt>
    <dgm:pt modelId="{30FE0E16-B099-4CD5-AC9F-7268DAA87F4E}" type="pres">
      <dgm:prSet presAssocID="{283A8C4A-E9EE-452D-B054-E25DF3A23BA7}" presName="sibTrans" presStyleLbl="sibTrans2D1" presStyleIdx="2" presStyleCnt="3"/>
      <dgm:spPr/>
    </dgm:pt>
    <dgm:pt modelId="{817C371B-3939-4176-AFBF-89DFBC480D00}" type="pres">
      <dgm:prSet presAssocID="{283A8C4A-E9EE-452D-B054-E25DF3A23BA7}" presName="connectorText" presStyleLbl="sibTrans2D1" presStyleIdx="2" presStyleCnt="3"/>
      <dgm:spPr/>
    </dgm:pt>
    <dgm:pt modelId="{A7DBDF1E-BD48-4B9A-BCED-01D849E6002E}" type="pres">
      <dgm:prSet presAssocID="{5187E76C-6506-4419-9CD3-0857E4B5902C}" presName="node" presStyleLbl="node1" presStyleIdx="3" presStyleCnt="4">
        <dgm:presLayoutVars>
          <dgm:bulletEnabled val="1"/>
        </dgm:presLayoutVars>
      </dgm:prSet>
      <dgm:spPr/>
    </dgm:pt>
  </dgm:ptLst>
  <dgm:cxnLst>
    <dgm:cxn modelId="{31FFDA07-F76E-43DE-BA6E-79360F248474}" type="presOf" srcId="{283A8C4A-E9EE-452D-B054-E25DF3A23BA7}" destId="{817C371B-3939-4176-AFBF-89DFBC480D00}" srcOrd="1" destOrd="0" presId="urn:microsoft.com/office/officeart/2005/8/layout/process1"/>
    <dgm:cxn modelId="{FD95890A-A373-4620-8B01-08E95764F799}" srcId="{B1EA44B2-C284-4488-8734-E54523A04F0A}" destId="{4AAE8782-84AC-4918-8FE7-E417C3AAACF3}" srcOrd="1" destOrd="0" parTransId="{8EF4A934-F2A5-4B8F-A4A5-DFB0686B2FAF}" sibTransId="{939C2432-318E-4C4B-BAA0-754E2C791145}"/>
    <dgm:cxn modelId="{BF54CE0B-4FA7-4CF1-9219-71C1492791D5}" type="presOf" srcId="{939C2432-318E-4C4B-BAA0-754E2C791145}" destId="{C2B81C03-4900-4BDE-A430-12AD039C29EE}" srcOrd="1" destOrd="0" presId="urn:microsoft.com/office/officeart/2005/8/layout/process1"/>
    <dgm:cxn modelId="{19567462-E341-43AC-A701-62B4CDBDE2F7}" type="presOf" srcId="{92BCBBB3-7518-47D5-A100-5ABCD758C032}" destId="{9830DCD7-C3AB-402E-9EF5-487D5C9EF930}" srcOrd="0" destOrd="0" presId="urn:microsoft.com/office/officeart/2005/8/layout/process1"/>
    <dgm:cxn modelId="{ABF5DB43-A23F-4B1B-880A-71B90430D064}" type="presOf" srcId="{283A8C4A-E9EE-452D-B054-E25DF3A23BA7}" destId="{30FE0E16-B099-4CD5-AC9F-7268DAA87F4E}" srcOrd="0" destOrd="0" presId="urn:microsoft.com/office/officeart/2005/8/layout/process1"/>
    <dgm:cxn modelId="{C3ED2D4D-AFE4-4BC5-8F88-4D42B4F5B10B}" type="presOf" srcId="{939C2432-318E-4C4B-BAA0-754E2C791145}" destId="{1F8AE97A-01D7-45E3-9C87-7B1073940371}" srcOrd="0" destOrd="0" presId="urn:microsoft.com/office/officeart/2005/8/layout/process1"/>
    <dgm:cxn modelId="{B08DEA4D-66AD-4F4B-B7B4-F061F8FE0249}" srcId="{B1EA44B2-C284-4488-8734-E54523A04F0A}" destId="{5187E76C-6506-4419-9CD3-0857E4B5902C}" srcOrd="3" destOrd="0" parTransId="{83D5AE64-EFB6-4EFC-8730-29E8B9A8E437}" sibTransId="{63AC783C-7B0C-4945-91DC-D64D527678A7}"/>
    <dgm:cxn modelId="{E49BEE6F-A680-48DF-9726-D7450747A10C}" type="presOf" srcId="{92BCBBB3-7518-47D5-A100-5ABCD758C032}" destId="{5836DD90-E693-4DBD-9FE1-6EBBBC8F993A}" srcOrd="1" destOrd="0" presId="urn:microsoft.com/office/officeart/2005/8/layout/process1"/>
    <dgm:cxn modelId="{F908027C-7811-4F43-9A07-0D008B3AAAE6}" type="presOf" srcId="{5187E76C-6506-4419-9CD3-0857E4B5902C}" destId="{A7DBDF1E-BD48-4B9A-BCED-01D849E6002E}" srcOrd="0" destOrd="0" presId="urn:microsoft.com/office/officeart/2005/8/layout/process1"/>
    <dgm:cxn modelId="{95F7DEA9-053A-489C-90D3-84D73D980B70}" type="presOf" srcId="{4AAE8782-84AC-4918-8FE7-E417C3AAACF3}" destId="{D142F3E4-D7DC-47A0-BAD9-5654D7DB5039}" srcOrd="0" destOrd="0" presId="urn:microsoft.com/office/officeart/2005/8/layout/process1"/>
    <dgm:cxn modelId="{65DE99AE-E723-4BB5-83D2-198E95F32DA1}" type="presOf" srcId="{361C4165-3D5F-4FC5-9755-2B9C9E1AC281}" destId="{98DBB06B-2191-47C2-8CE1-68CFB80AE1BA}" srcOrd="0" destOrd="0" presId="urn:microsoft.com/office/officeart/2005/8/layout/process1"/>
    <dgm:cxn modelId="{2E08CCB7-C8B0-4427-A4A0-5764FF9FBBFA}" srcId="{B1EA44B2-C284-4488-8734-E54523A04F0A}" destId="{361C4165-3D5F-4FC5-9755-2B9C9E1AC281}" srcOrd="2" destOrd="0" parTransId="{AA7C3EB6-44D2-4DCB-A122-CEEED112BE39}" sibTransId="{283A8C4A-E9EE-452D-B054-E25DF3A23BA7}"/>
    <dgm:cxn modelId="{E425E8BE-6B2C-413A-870A-C1F69736C2B8}" type="presOf" srcId="{B1EA44B2-C284-4488-8734-E54523A04F0A}" destId="{40728B6C-1C7C-478A-89FA-B8EDFFBDE67D}" srcOrd="0" destOrd="0" presId="urn:microsoft.com/office/officeart/2005/8/layout/process1"/>
    <dgm:cxn modelId="{E8CA71D8-0145-4AFE-8DB1-F3C12ECE6151}" srcId="{B1EA44B2-C284-4488-8734-E54523A04F0A}" destId="{9DF979E8-B740-43B7-8EBF-1ECA3AECB227}" srcOrd="0" destOrd="0" parTransId="{9F88C245-DF09-4F4D-A9DD-D209EB815767}" sibTransId="{92BCBBB3-7518-47D5-A100-5ABCD758C032}"/>
    <dgm:cxn modelId="{0578F6E1-C158-4A24-B0C8-3E211F216E8C}" type="presOf" srcId="{9DF979E8-B740-43B7-8EBF-1ECA3AECB227}" destId="{4D9B51B7-49B8-48B2-85F3-194CD3559CE6}" srcOrd="0" destOrd="0" presId="urn:microsoft.com/office/officeart/2005/8/layout/process1"/>
    <dgm:cxn modelId="{CF9E773E-FE51-48C6-92FD-C59EDE68D99F}" type="presParOf" srcId="{40728B6C-1C7C-478A-89FA-B8EDFFBDE67D}" destId="{4D9B51B7-49B8-48B2-85F3-194CD3559CE6}" srcOrd="0" destOrd="0" presId="urn:microsoft.com/office/officeart/2005/8/layout/process1"/>
    <dgm:cxn modelId="{CAF9A7C5-CC9E-4BEF-A3A1-07AFE7CA232F}" type="presParOf" srcId="{40728B6C-1C7C-478A-89FA-B8EDFFBDE67D}" destId="{9830DCD7-C3AB-402E-9EF5-487D5C9EF930}" srcOrd="1" destOrd="0" presId="urn:microsoft.com/office/officeart/2005/8/layout/process1"/>
    <dgm:cxn modelId="{63C62E2A-C44E-475A-A861-AAE71B1D3359}" type="presParOf" srcId="{9830DCD7-C3AB-402E-9EF5-487D5C9EF930}" destId="{5836DD90-E693-4DBD-9FE1-6EBBBC8F993A}" srcOrd="0" destOrd="0" presId="urn:microsoft.com/office/officeart/2005/8/layout/process1"/>
    <dgm:cxn modelId="{5629E2A5-BA85-41E3-948C-290F0D424236}" type="presParOf" srcId="{40728B6C-1C7C-478A-89FA-B8EDFFBDE67D}" destId="{D142F3E4-D7DC-47A0-BAD9-5654D7DB5039}" srcOrd="2" destOrd="0" presId="urn:microsoft.com/office/officeart/2005/8/layout/process1"/>
    <dgm:cxn modelId="{6028FD9A-86D7-485E-9921-1A2EAC020581}" type="presParOf" srcId="{40728B6C-1C7C-478A-89FA-B8EDFFBDE67D}" destId="{1F8AE97A-01D7-45E3-9C87-7B1073940371}" srcOrd="3" destOrd="0" presId="urn:microsoft.com/office/officeart/2005/8/layout/process1"/>
    <dgm:cxn modelId="{096070E5-DB04-46F6-94FF-12A5364C8321}" type="presParOf" srcId="{1F8AE97A-01D7-45E3-9C87-7B1073940371}" destId="{C2B81C03-4900-4BDE-A430-12AD039C29EE}" srcOrd="0" destOrd="0" presId="urn:microsoft.com/office/officeart/2005/8/layout/process1"/>
    <dgm:cxn modelId="{E6F7A2DC-36E4-4A69-BB8F-2EB1FB22DEAC}" type="presParOf" srcId="{40728B6C-1C7C-478A-89FA-B8EDFFBDE67D}" destId="{98DBB06B-2191-47C2-8CE1-68CFB80AE1BA}" srcOrd="4" destOrd="0" presId="urn:microsoft.com/office/officeart/2005/8/layout/process1"/>
    <dgm:cxn modelId="{615C135F-7312-4242-BD78-3C6052A2468B}" type="presParOf" srcId="{40728B6C-1C7C-478A-89FA-B8EDFFBDE67D}" destId="{30FE0E16-B099-4CD5-AC9F-7268DAA87F4E}" srcOrd="5" destOrd="0" presId="urn:microsoft.com/office/officeart/2005/8/layout/process1"/>
    <dgm:cxn modelId="{D427BE98-F64C-4937-98D4-DA8D722E51BA}" type="presParOf" srcId="{30FE0E16-B099-4CD5-AC9F-7268DAA87F4E}" destId="{817C371B-3939-4176-AFBF-89DFBC480D00}" srcOrd="0" destOrd="0" presId="urn:microsoft.com/office/officeart/2005/8/layout/process1"/>
    <dgm:cxn modelId="{5C3AB332-968B-469D-87E6-623785748B7E}" type="presParOf" srcId="{40728B6C-1C7C-478A-89FA-B8EDFFBDE67D}" destId="{A7DBDF1E-BD48-4B9A-BCED-01D849E6002E}"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088766-B497-4BC9-ABE1-6872FDA26A1A}" type="doc">
      <dgm:prSet loTypeId="urn:microsoft.com/office/officeart/2005/8/layout/hProcess9" loCatId="process" qsTypeId="urn:microsoft.com/office/officeart/2005/8/quickstyle/3d1" qsCatId="3D" csTypeId="urn:microsoft.com/office/officeart/2005/8/colors/colorful5" csCatId="colorful" phldr="1"/>
      <dgm:spPr/>
    </dgm:pt>
    <dgm:pt modelId="{AC40AEEA-E204-426F-A494-A20E88171E4F}">
      <dgm:prSet phldrT="[Texto]" custT="1"/>
      <dgm:spPr/>
      <dgm:t>
        <a:bodyPr/>
        <a:lstStyle/>
        <a:p>
          <a:r>
            <a:rPr lang="en-US" sz="3600" b="1" dirty="0">
              <a:ea typeface="+mn-lt"/>
              <a:cs typeface="+mn-lt"/>
            </a:rPr>
            <a:t>ideation</a:t>
          </a:r>
          <a:endParaRPr lang="es-ES" sz="3600" b="1" dirty="0"/>
        </a:p>
      </dgm:t>
    </dgm:pt>
    <dgm:pt modelId="{55BA71FF-AD86-4E68-8D2D-2348F22B4DE7}" type="parTrans" cxnId="{375A46C2-E927-4E57-AF4B-A4DC0422F19C}">
      <dgm:prSet/>
      <dgm:spPr/>
      <dgm:t>
        <a:bodyPr/>
        <a:lstStyle/>
        <a:p>
          <a:endParaRPr lang="es-ES"/>
        </a:p>
      </dgm:t>
    </dgm:pt>
    <dgm:pt modelId="{59DEFA0A-A232-4A49-873E-5BFCCCBD8ACD}" type="sibTrans" cxnId="{375A46C2-E927-4E57-AF4B-A4DC0422F19C}">
      <dgm:prSet/>
      <dgm:spPr/>
      <dgm:t>
        <a:bodyPr/>
        <a:lstStyle/>
        <a:p>
          <a:endParaRPr lang="es-ES"/>
        </a:p>
      </dgm:t>
    </dgm:pt>
    <dgm:pt modelId="{74AD1A9B-032B-42E7-8A92-01CBD9611D41}">
      <dgm:prSet phldrT="[Texto]" custT="1"/>
      <dgm:spPr/>
      <dgm:t>
        <a:bodyPr/>
        <a:lstStyle/>
        <a:p>
          <a:r>
            <a:rPr lang="en-US" sz="3600" b="1" dirty="0">
              <a:ea typeface="+mn-lt"/>
              <a:cs typeface="+mn-lt"/>
            </a:rPr>
            <a:t>invention</a:t>
          </a:r>
          <a:endParaRPr lang="es-ES" sz="3600" b="1" dirty="0"/>
        </a:p>
      </dgm:t>
    </dgm:pt>
    <dgm:pt modelId="{C7CC6B67-0E63-43E3-8629-98A7AB9F0B54}" type="parTrans" cxnId="{AF22778F-4D48-4D1D-AB11-162D987C9746}">
      <dgm:prSet/>
      <dgm:spPr/>
      <dgm:t>
        <a:bodyPr/>
        <a:lstStyle/>
        <a:p>
          <a:endParaRPr lang="es-ES"/>
        </a:p>
      </dgm:t>
    </dgm:pt>
    <dgm:pt modelId="{39140CCA-7E10-499B-AA07-799C0CDAB5BF}" type="sibTrans" cxnId="{AF22778F-4D48-4D1D-AB11-162D987C9746}">
      <dgm:prSet/>
      <dgm:spPr/>
      <dgm:t>
        <a:bodyPr/>
        <a:lstStyle/>
        <a:p>
          <a:endParaRPr lang="es-ES"/>
        </a:p>
      </dgm:t>
    </dgm:pt>
    <dgm:pt modelId="{18D763A0-0249-4C05-8FA2-A337362F1F3E}">
      <dgm:prSet phldrT="[Texto]" custT="1"/>
      <dgm:spPr/>
      <dgm:t>
        <a:bodyPr/>
        <a:lstStyle/>
        <a:p>
          <a:r>
            <a:rPr lang="en-US" sz="3600" b="1" dirty="0">
              <a:ea typeface="+mn-lt"/>
              <a:cs typeface="+mn-lt"/>
            </a:rPr>
            <a:t>innovation</a:t>
          </a:r>
          <a:endParaRPr lang="es-ES" sz="3600" b="1" dirty="0"/>
        </a:p>
      </dgm:t>
    </dgm:pt>
    <dgm:pt modelId="{03419760-5B2D-4D8C-A05B-FB1E5DF7F9B4}" type="parTrans" cxnId="{70BDBF14-8B54-4373-96F5-4786492DE0E5}">
      <dgm:prSet/>
      <dgm:spPr/>
      <dgm:t>
        <a:bodyPr/>
        <a:lstStyle/>
        <a:p>
          <a:endParaRPr lang="es-ES"/>
        </a:p>
      </dgm:t>
    </dgm:pt>
    <dgm:pt modelId="{A06B1D0E-0E2D-4BD3-ADE5-7A307C4D57B7}" type="sibTrans" cxnId="{70BDBF14-8B54-4373-96F5-4786492DE0E5}">
      <dgm:prSet/>
      <dgm:spPr/>
      <dgm:t>
        <a:bodyPr/>
        <a:lstStyle/>
        <a:p>
          <a:endParaRPr lang="es-ES"/>
        </a:p>
      </dgm:t>
    </dgm:pt>
    <dgm:pt modelId="{76886BA6-7C95-4C41-8435-C8125D814D87}">
      <dgm:prSet phldrT="[Texto]" custT="1"/>
      <dgm:spPr/>
      <dgm:t>
        <a:bodyPr/>
        <a:lstStyle/>
        <a:p>
          <a:r>
            <a:rPr lang="en-US" sz="3600" b="1" dirty="0">
              <a:ea typeface="+mn-lt"/>
              <a:cs typeface="+mn-lt"/>
            </a:rPr>
            <a:t>imitation</a:t>
          </a:r>
          <a:endParaRPr lang="es-ES" sz="3600" b="1" dirty="0"/>
        </a:p>
      </dgm:t>
    </dgm:pt>
    <dgm:pt modelId="{4405ADF6-9E42-4DE4-A832-23737177BFE2}" type="parTrans" cxnId="{1BEDA6CF-AE35-4793-8C9A-531A425B14EA}">
      <dgm:prSet/>
      <dgm:spPr/>
      <dgm:t>
        <a:bodyPr/>
        <a:lstStyle/>
        <a:p>
          <a:endParaRPr lang="es-ES"/>
        </a:p>
      </dgm:t>
    </dgm:pt>
    <dgm:pt modelId="{1312049B-EA9A-4CDE-A842-7FF9422F24AE}" type="sibTrans" cxnId="{1BEDA6CF-AE35-4793-8C9A-531A425B14EA}">
      <dgm:prSet/>
      <dgm:spPr/>
      <dgm:t>
        <a:bodyPr/>
        <a:lstStyle/>
        <a:p>
          <a:endParaRPr lang="es-ES"/>
        </a:p>
      </dgm:t>
    </dgm:pt>
    <dgm:pt modelId="{405618AF-7018-44AE-AECE-87A1E35373B5}" type="pres">
      <dgm:prSet presAssocID="{D3088766-B497-4BC9-ABE1-6872FDA26A1A}" presName="CompostProcess" presStyleCnt="0">
        <dgm:presLayoutVars>
          <dgm:dir/>
          <dgm:resizeHandles val="exact"/>
        </dgm:presLayoutVars>
      </dgm:prSet>
      <dgm:spPr/>
    </dgm:pt>
    <dgm:pt modelId="{39A87D93-C33D-4DD9-B20A-50B309325B90}" type="pres">
      <dgm:prSet presAssocID="{D3088766-B497-4BC9-ABE1-6872FDA26A1A}" presName="arrow" presStyleLbl="bgShp" presStyleIdx="0" presStyleCnt="1"/>
      <dgm:spPr/>
    </dgm:pt>
    <dgm:pt modelId="{F7902960-0D1B-4386-A4DC-72B21C628691}" type="pres">
      <dgm:prSet presAssocID="{D3088766-B497-4BC9-ABE1-6872FDA26A1A}" presName="linearProcess" presStyleCnt="0"/>
      <dgm:spPr/>
    </dgm:pt>
    <dgm:pt modelId="{A736FD18-B06B-4741-9AF5-DA5372880E8E}" type="pres">
      <dgm:prSet presAssocID="{AC40AEEA-E204-426F-A494-A20E88171E4F}" presName="textNode" presStyleLbl="node1" presStyleIdx="0" presStyleCnt="4">
        <dgm:presLayoutVars>
          <dgm:bulletEnabled val="1"/>
        </dgm:presLayoutVars>
      </dgm:prSet>
      <dgm:spPr/>
    </dgm:pt>
    <dgm:pt modelId="{EB167751-F7DB-4E43-B556-037ADBC08102}" type="pres">
      <dgm:prSet presAssocID="{59DEFA0A-A232-4A49-873E-5BFCCCBD8ACD}" presName="sibTrans" presStyleCnt="0"/>
      <dgm:spPr/>
    </dgm:pt>
    <dgm:pt modelId="{05600D4F-7CB7-447D-92D9-3285DEF15735}" type="pres">
      <dgm:prSet presAssocID="{74AD1A9B-032B-42E7-8A92-01CBD9611D41}" presName="textNode" presStyleLbl="node1" presStyleIdx="1" presStyleCnt="4">
        <dgm:presLayoutVars>
          <dgm:bulletEnabled val="1"/>
        </dgm:presLayoutVars>
      </dgm:prSet>
      <dgm:spPr/>
    </dgm:pt>
    <dgm:pt modelId="{3FA8F6DB-825E-4529-B9F9-AA5D2071BBB4}" type="pres">
      <dgm:prSet presAssocID="{39140CCA-7E10-499B-AA07-799C0CDAB5BF}" presName="sibTrans" presStyleCnt="0"/>
      <dgm:spPr/>
    </dgm:pt>
    <dgm:pt modelId="{A2717996-9606-4C94-BE2C-52A0A424F127}" type="pres">
      <dgm:prSet presAssocID="{18D763A0-0249-4C05-8FA2-A337362F1F3E}" presName="textNode" presStyleLbl="node1" presStyleIdx="2" presStyleCnt="4" custScaleX="110323">
        <dgm:presLayoutVars>
          <dgm:bulletEnabled val="1"/>
        </dgm:presLayoutVars>
      </dgm:prSet>
      <dgm:spPr/>
    </dgm:pt>
    <dgm:pt modelId="{60EDE5C8-087C-4B99-9581-CBBF810A9AB0}" type="pres">
      <dgm:prSet presAssocID="{A06B1D0E-0E2D-4BD3-ADE5-7A307C4D57B7}" presName="sibTrans" presStyleCnt="0"/>
      <dgm:spPr/>
    </dgm:pt>
    <dgm:pt modelId="{26211D8C-BCED-491E-8FFF-571BAD866552}" type="pres">
      <dgm:prSet presAssocID="{76886BA6-7C95-4C41-8435-C8125D814D87}" presName="textNode" presStyleLbl="node1" presStyleIdx="3" presStyleCnt="4">
        <dgm:presLayoutVars>
          <dgm:bulletEnabled val="1"/>
        </dgm:presLayoutVars>
      </dgm:prSet>
      <dgm:spPr/>
    </dgm:pt>
  </dgm:ptLst>
  <dgm:cxnLst>
    <dgm:cxn modelId="{70BDBF14-8B54-4373-96F5-4786492DE0E5}" srcId="{D3088766-B497-4BC9-ABE1-6872FDA26A1A}" destId="{18D763A0-0249-4C05-8FA2-A337362F1F3E}" srcOrd="2" destOrd="0" parTransId="{03419760-5B2D-4D8C-A05B-FB1E5DF7F9B4}" sibTransId="{A06B1D0E-0E2D-4BD3-ADE5-7A307C4D57B7}"/>
    <dgm:cxn modelId="{6DFE8D2C-AC41-4D3F-A16A-47AB4BE2407F}" type="presOf" srcId="{D3088766-B497-4BC9-ABE1-6872FDA26A1A}" destId="{405618AF-7018-44AE-AECE-87A1E35373B5}" srcOrd="0" destOrd="0" presId="urn:microsoft.com/office/officeart/2005/8/layout/hProcess9"/>
    <dgm:cxn modelId="{AF22778F-4D48-4D1D-AB11-162D987C9746}" srcId="{D3088766-B497-4BC9-ABE1-6872FDA26A1A}" destId="{74AD1A9B-032B-42E7-8A92-01CBD9611D41}" srcOrd="1" destOrd="0" parTransId="{C7CC6B67-0E63-43E3-8629-98A7AB9F0B54}" sibTransId="{39140CCA-7E10-499B-AA07-799C0CDAB5BF}"/>
    <dgm:cxn modelId="{950FABA4-6AC0-4CF6-8025-AFBB14D70149}" type="presOf" srcId="{AC40AEEA-E204-426F-A494-A20E88171E4F}" destId="{A736FD18-B06B-4741-9AF5-DA5372880E8E}" srcOrd="0" destOrd="0" presId="urn:microsoft.com/office/officeart/2005/8/layout/hProcess9"/>
    <dgm:cxn modelId="{23154AA6-E4E3-4741-88EB-B170A8797D5D}" type="presOf" srcId="{74AD1A9B-032B-42E7-8A92-01CBD9611D41}" destId="{05600D4F-7CB7-447D-92D9-3285DEF15735}" srcOrd="0" destOrd="0" presId="urn:microsoft.com/office/officeart/2005/8/layout/hProcess9"/>
    <dgm:cxn modelId="{375A46C2-E927-4E57-AF4B-A4DC0422F19C}" srcId="{D3088766-B497-4BC9-ABE1-6872FDA26A1A}" destId="{AC40AEEA-E204-426F-A494-A20E88171E4F}" srcOrd="0" destOrd="0" parTransId="{55BA71FF-AD86-4E68-8D2D-2348F22B4DE7}" sibTransId="{59DEFA0A-A232-4A49-873E-5BFCCCBD8ACD}"/>
    <dgm:cxn modelId="{5C2D5EC9-BA89-423C-9E35-917CF888F3AC}" type="presOf" srcId="{18D763A0-0249-4C05-8FA2-A337362F1F3E}" destId="{A2717996-9606-4C94-BE2C-52A0A424F127}" srcOrd="0" destOrd="0" presId="urn:microsoft.com/office/officeart/2005/8/layout/hProcess9"/>
    <dgm:cxn modelId="{1BEDA6CF-AE35-4793-8C9A-531A425B14EA}" srcId="{D3088766-B497-4BC9-ABE1-6872FDA26A1A}" destId="{76886BA6-7C95-4C41-8435-C8125D814D87}" srcOrd="3" destOrd="0" parTransId="{4405ADF6-9E42-4DE4-A832-23737177BFE2}" sibTransId="{1312049B-EA9A-4CDE-A842-7FF9422F24AE}"/>
    <dgm:cxn modelId="{177C09DA-2107-4BF2-86C1-708FD07A5D70}" type="presOf" srcId="{76886BA6-7C95-4C41-8435-C8125D814D87}" destId="{26211D8C-BCED-491E-8FFF-571BAD866552}" srcOrd="0" destOrd="0" presId="urn:microsoft.com/office/officeart/2005/8/layout/hProcess9"/>
    <dgm:cxn modelId="{D04B2EA6-2BFA-4FF4-BFD5-A6A99C29F81C}" type="presParOf" srcId="{405618AF-7018-44AE-AECE-87A1E35373B5}" destId="{39A87D93-C33D-4DD9-B20A-50B309325B90}" srcOrd="0" destOrd="0" presId="urn:microsoft.com/office/officeart/2005/8/layout/hProcess9"/>
    <dgm:cxn modelId="{666B51BB-35A2-4FFE-8337-2A76C4EA57FD}" type="presParOf" srcId="{405618AF-7018-44AE-AECE-87A1E35373B5}" destId="{F7902960-0D1B-4386-A4DC-72B21C628691}" srcOrd="1" destOrd="0" presId="urn:microsoft.com/office/officeart/2005/8/layout/hProcess9"/>
    <dgm:cxn modelId="{55ED8A32-089B-4E34-A6CF-A8A134973598}" type="presParOf" srcId="{F7902960-0D1B-4386-A4DC-72B21C628691}" destId="{A736FD18-B06B-4741-9AF5-DA5372880E8E}" srcOrd="0" destOrd="0" presId="urn:microsoft.com/office/officeart/2005/8/layout/hProcess9"/>
    <dgm:cxn modelId="{92FEEAB3-2A44-4F32-A339-C2D0CAD18C5A}" type="presParOf" srcId="{F7902960-0D1B-4386-A4DC-72B21C628691}" destId="{EB167751-F7DB-4E43-B556-037ADBC08102}" srcOrd="1" destOrd="0" presId="urn:microsoft.com/office/officeart/2005/8/layout/hProcess9"/>
    <dgm:cxn modelId="{3E3F1EDB-C353-4B57-A35C-10441C04B813}" type="presParOf" srcId="{F7902960-0D1B-4386-A4DC-72B21C628691}" destId="{05600D4F-7CB7-447D-92D9-3285DEF15735}" srcOrd="2" destOrd="0" presId="urn:microsoft.com/office/officeart/2005/8/layout/hProcess9"/>
    <dgm:cxn modelId="{93A4E27D-44C2-4FB1-A985-07AB48DC8AB0}" type="presParOf" srcId="{F7902960-0D1B-4386-A4DC-72B21C628691}" destId="{3FA8F6DB-825E-4529-B9F9-AA5D2071BBB4}" srcOrd="3" destOrd="0" presId="urn:microsoft.com/office/officeart/2005/8/layout/hProcess9"/>
    <dgm:cxn modelId="{75329F3B-596A-410C-BCC2-E026E846FB36}" type="presParOf" srcId="{F7902960-0D1B-4386-A4DC-72B21C628691}" destId="{A2717996-9606-4C94-BE2C-52A0A424F127}" srcOrd="4" destOrd="0" presId="urn:microsoft.com/office/officeart/2005/8/layout/hProcess9"/>
    <dgm:cxn modelId="{6F787ADE-4A77-4B48-B900-FEEDB8BF7531}" type="presParOf" srcId="{F7902960-0D1B-4386-A4DC-72B21C628691}" destId="{60EDE5C8-087C-4B99-9581-CBBF810A9AB0}" srcOrd="5" destOrd="0" presId="urn:microsoft.com/office/officeart/2005/8/layout/hProcess9"/>
    <dgm:cxn modelId="{B35551D9-3A15-43F8-8168-8088A451EDA6}" type="presParOf" srcId="{F7902960-0D1B-4386-A4DC-72B21C628691}" destId="{26211D8C-BCED-491E-8FFF-571BAD86655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088766-B497-4BC9-ABE1-6872FDA26A1A}" type="doc">
      <dgm:prSet loTypeId="urn:microsoft.com/office/officeart/2005/8/layout/hProcess9" loCatId="process" qsTypeId="urn:microsoft.com/office/officeart/2005/8/quickstyle/3d1" qsCatId="3D" csTypeId="urn:microsoft.com/office/officeart/2005/8/colors/colorful5" csCatId="colorful" phldr="1"/>
      <dgm:spPr/>
    </dgm:pt>
    <dgm:pt modelId="{AC40AEEA-E204-426F-A494-A20E88171E4F}">
      <dgm:prSet phldrT="[Texto]" custT="1"/>
      <dgm:spPr/>
      <dgm:t>
        <a:bodyPr/>
        <a:lstStyle/>
        <a:p>
          <a:r>
            <a:rPr lang="en-US" sz="2400" b="1" dirty="0">
              <a:ea typeface="+mn-lt"/>
              <a:cs typeface="+mn-lt"/>
            </a:rPr>
            <a:t>ideation</a:t>
          </a:r>
          <a:endParaRPr lang="es-ES" sz="2400" b="1" dirty="0"/>
        </a:p>
      </dgm:t>
    </dgm:pt>
    <dgm:pt modelId="{55BA71FF-AD86-4E68-8D2D-2348F22B4DE7}" type="parTrans" cxnId="{375A46C2-E927-4E57-AF4B-A4DC0422F19C}">
      <dgm:prSet/>
      <dgm:spPr/>
      <dgm:t>
        <a:bodyPr/>
        <a:lstStyle/>
        <a:p>
          <a:endParaRPr lang="es-ES"/>
        </a:p>
      </dgm:t>
    </dgm:pt>
    <dgm:pt modelId="{59DEFA0A-A232-4A49-873E-5BFCCCBD8ACD}" type="sibTrans" cxnId="{375A46C2-E927-4E57-AF4B-A4DC0422F19C}">
      <dgm:prSet/>
      <dgm:spPr/>
      <dgm:t>
        <a:bodyPr/>
        <a:lstStyle/>
        <a:p>
          <a:endParaRPr lang="es-ES"/>
        </a:p>
      </dgm:t>
    </dgm:pt>
    <dgm:pt modelId="{18D763A0-0249-4C05-8FA2-A337362F1F3E}">
      <dgm:prSet phldrT="[Texto]" custT="1"/>
      <dgm:spPr/>
      <dgm:t>
        <a:bodyPr/>
        <a:lstStyle/>
        <a:p>
          <a:endParaRPr lang="es-ES" sz="2400" b="1" dirty="0"/>
        </a:p>
      </dgm:t>
    </dgm:pt>
    <dgm:pt modelId="{03419760-5B2D-4D8C-A05B-FB1E5DF7F9B4}" type="parTrans" cxnId="{70BDBF14-8B54-4373-96F5-4786492DE0E5}">
      <dgm:prSet/>
      <dgm:spPr/>
      <dgm:t>
        <a:bodyPr/>
        <a:lstStyle/>
        <a:p>
          <a:endParaRPr lang="es-ES"/>
        </a:p>
      </dgm:t>
    </dgm:pt>
    <dgm:pt modelId="{A06B1D0E-0E2D-4BD3-ADE5-7A307C4D57B7}" type="sibTrans" cxnId="{70BDBF14-8B54-4373-96F5-4786492DE0E5}">
      <dgm:prSet/>
      <dgm:spPr/>
      <dgm:t>
        <a:bodyPr/>
        <a:lstStyle/>
        <a:p>
          <a:endParaRPr lang="es-ES"/>
        </a:p>
      </dgm:t>
    </dgm:pt>
    <dgm:pt modelId="{76886BA6-7C95-4C41-8435-C8125D814D87}">
      <dgm:prSet phldrT="[Texto]" custT="1"/>
      <dgm:spPr/>
      <dgm:t>
        <a:bodyPr/>
        <a:lstStyle/>
        <a:p>
          <a:endParaRPr lang="es-ES" sz="2400" b="1" dirty="0"/>
        </a:p>
      </dgm:t>
    </dgm:pt>
    <dgm:pt modelId="{4405ADF6-9E42-4DE4-A832-23737177BFE2}" type="parTrans" cxnId="{1BEDA6CF-AE35-4793-8C9A-531A425B14EA}">
      <dgm:prSet/>
      <dgm:spPr/>
      <dgm:t>
        <a:bodyPr/>
        <a:lstStyle/>
        <a:p>
          <a:endParaRPr lang="es-ES"/>
        </a:p>
      </dgm:t>
    </dgm:pt>
    <dgm:pt modelId="{1312049B-EA9A-4CDE-A842-7FF9422F24AE}" type="sibTrans" cxnId="{1BEDA6CF-AE35-4793-8C9A-531A425B14EA}">
      <dgm:prSet/>
      <dgm:spPr/>
      <dgm:t>
        <a:bodyPr/>
        <a:lstStyle/>
        <a:p>
          <a:endParaRPr lang="es-ES"/>
        </a:p>
      </dgm:t>
    </dgm:pt>
    <dgm:pt modelId="{7644B2E4-E193-4DAC-9C75-A1B4ED390DB4}">
      <dgm:prSet phldrT="[Texto]" custT="1"/>
      <dgm:spPr/>
      <dgm:t>
        <a:bodyPr/>
        <a:lstStyle/>
        <a:p>
          <a:endParaRPr lang="es-ES" sz="2400" b="1" dirty="0"/>
        </a:p>
      </dgm:t>
    </dgm:pt>
    <dgm:pt modelId="{9737F4E7-9D39-430C-8C03-8DE8341D2BAF}" type="parTrans" cxnId="{0EDA0F97-6CF2-47A7-BC3A-ACC2B3B9AF13}">
      <dgm:prSet/>
      <dgm:spPr/>
      <dgm:t>
        <a:bodyPr/>
        <a:lstStyle/>
        <a:p>
          <a:endParaRPr lang="es-ES"/>
        </a:p>
      </dgm:t>
    </dgm:pt>
    <dgm:pt modelId="{12F01D24-997C-4C0A-A9A2-07A37A5E3E6C}" type="sibTrans" cxnId="{0EDA0F97-6CF2-47A7-BC3A-ACC2B3B9AF13}">
      <dgm:prSet/>
      <dgm:spPr/>
      <dgm:t>
        <a:bodyPr/>
        <a:lstStyle/>
        <a:p>
          <a:endParaRPr lang="es-ES"/>
        </a:p>
      </dgm:t>
    </dgm:pt>
    <dgm:pt modelId="{405618AF-7018-44AE-AECE-87A1E35373B5}" type="pres">
      <dgm:prSet presAssocID="{D3088766-B497-4BC9-ABE1-6872FDA26A1A}" presName="CompostProcess" presStyleCnt="0">
        <dgm:presLayoutVars>
          <dgm:dir/>
          <dgm:resizeHandles val="exact"/>
        </dgm:presLayoutVars>
      </dgm:prSet>
      <dgm:spPr/>
    </dgm:pt>
    <dgm:pt modelId="{39A87D93-C33D-4DD9-B20A-50B309325B90}" type="pres">
      <dgm:prSet presAssocID="{D3088766-B497-4BC9-ABE1-6872FDA26A1A}" presName="arrow" presStyleLbl="bgShp" presStyleIdx="0" presStyleCnt="1"/>
      <dgm:spPr/>
    </dgm:pt>
    <dgm:pt modelId="{F7902960-0D1B-4386-A4DC-72B21C628691}" type="pres">
      <dgm:prSet presAssocID="{D3088766-B497-4BC9-ABE1-6872FDA26A1A}" presName="linearProcess" presStyleCnt="0"/>
      <dgm:spPr/>
    </dgm:pt>
    <dgm:pt modelId="{A736FD18-B06B-4741-9AF5-DA5372880E8E}" type="pres">
      <dgm:prSet presAssocID="{AC40AEEA-E204-426F-A494-A20E88171E4F}" presName="textNode" presStyleLbl="node1" presStyleIdx="0" presStyleCnt="4">
        <dgm:presLayoutVars>
          <dgm:bulletEnabled val="1"/>
        </dgm:presLayoutVars>
      </dgm:prSet>
      <dgm:spPr/>
    </dgm:pt>
    <dgm:pt modelId="{EB167751-F7DB-4E43-B556-037ADBC08102}" type="pres">
      <dgm:prSet presAssocID="{59DEFA0A-A232-4A49-873E-5BFCCCBD8ACD}" presName="sibTrans" presStyleCnt="0"/>
      <dgm:spPr/>
    </dgm:pt>
    <dgm:pt modelId="{A2717996-9606-4C94-BE2C-52A0A424F127}" type="pres">
      <dgm:prSet presAssocID="{18D763A0-0249-4C05-8FA2-A337362F1F3E}" presName="textNode" presStyleLbl="node1" presStyleIdx="1" presStyleCnt="4" custScaleX="110323">
        <dgm:presLayoutVars>
          <dgm:bulletEnabled val="1"/>
        </dgm:presLayoutVars>
      </dgm:prSet>
      <dgm:spPr/>
    </dgm:pt>
    <dgm:pt modelId="{60EDE5C8-087C-4B99-9581-CBBF810A9AB0}" type="pres">
      <dgm:prSet presAssocID="{A06B1D0E-0E2D-4BD3-ADE5-7A307C4D57B7}" presName="sibTrans" presStyleCnt="0"/>
      <dgm:spPr/>
    </dgm:pt>
    <dgm:pt modelId="{C1142A83-88C0-49BD-8D70-6AE997DC22F0}" type="pres">
      <dgm:prSet presAssocID="{7644B2E4-E193-4DAC-9C75-A1B4ED390DB4}" presName="textNode" presStyleLbl="node1" presStyleIdx="2" presStyleCnt="4">
        <dgm:presLayoutVars>
          <dgm:bulletEnabled val="1"/>
        </dgm:presLayoutVars>
      </dgm:prSet>
      <dgm:spPr/>
    </dgm:pt>
    <dgm:pt modelId="{F784C4A7-1918-4E9D-9D86-E044F7A7A887}" type="pres">
      <dgm:prSet presAssocID="{12F01D24-997C-4C0A-A9A2-07A37A5E3E6C}" presName="sibTrans" presStyleCnt="0"/>
      <dgm:spPr/>
    </dgm:pt>
    <dgm:pt modelId="{26211D8C-BCED-491E-8FFF-571BAD866552}" type="pres">
      <dgm:prSet presAssocID="{76886BA6-7C95-4C41-8435-C8125D814D87}" presName="textNode" presStyleLbl="node1" presStyleIdx="3" presStyleCnt="4">
        <dgm:presLayoutVars>
          <dgm:bulletEnabled val="1"/>
        </dgm:presLayoutVars>
      </dgm:prSet>
      <dgm:spPr/>
    </dgm:pt>
  </dgm:ptLst>
  <dgm:cxnLst>
    <dgm:cxn modelId="{70BDBF14-8B54-4373-96F5-4786492DE0E5}" srcId="{D3088766-B497-4BC9-ABE1-6872FDA26A1A}" destId="{18D763A0-0249-4C05-8FA2-A337362F1F3E}" srcOrd="1" destOrd="0" parTransId="{03419760-5B2D-4D8C-A05B-FB1E5DF7F9B4}" sibTransId="{A06B1D0E-0E2D-4BD3-ADE5-7A307C4D57B7}"/>
    <dgm:cxn modelId="{B9322F1B-DED7-4699-ACE3-1D696F75C976}" type="presOf" srcId="{7644B2E4-E193-4DAC-9C75-A1B4ED390DB4}" destId="{C1142A83-88C0-49BD-8D70-6AE997DC22F0}" srcOrd="0" destOrd="0" presId="urn:microsoft.com/office/officeart/2005/8/layout/hProcess9"/>
    <dgm:cxn modelId="{1FD9A640-3F0E-41AE-9F0F-547A59EA3B76}" type="presOf" srcId="{D3088766-B497-4BC9-ABE1-6872FDA26A1A}" destId="{405618AF-7018-44AE-AECE-87A1E35373B5}" srcOrd="0" destOrd="0" presId="urn:microsoft.com/office/officeart/2005/8/layout/hProcess9"/>
    <dgm:cxn modelId="{76D3FC54-2CB4-4CAE-B3C4-D0E8B0A8C422}" type="presOf" srcId="{18D763A0-0249-4C05-8FA2-A337362F1F3E}" destId="{A2717996-9606-4C94-BE2C-52A0A424F127}" srcOrd="0" destOrd="0" presId="urn:microsoft.com/office/officeart/2005/8/layout/hProcess9"/>
    <dgm:cxn modelId="{63C75A90-4BEE-47F7-B995-7E9E94E8D6F5}" type="presOf" srcId="{76886BA6-7C95-4C41-8435-C8125D814D87}" destId="{26211D8C-BCED-491E-8FFF-571BAD866552}" srcOrd="0" destOrd="0" presId="urn:microsoft.com/office/officeart/2005/8/layout/hProcess9"/>
    <dgm:cxn modelId="{0EDA0F97-6CF2-47A7-BC3A-ACC2B3B9AF13}" srcId="{D3088766-B497-4BC9-ABE1-6872FDA26A1A}" destId="{7644B2E4-E193-4DAC-9C75-A1B4ED390DB4}" srcOrd="2" destOrd="0" parTransId="{9737F4E7-9D39-430C-8C03-8DE8341D2BAF}" sibTransId="{12F01D24-997C-4C0A-A9A2-07A37A5E3E6C}"/>
    <dgm:cxn modelId="{375A46C2-E927-4E57-AF4B-A4DC0422F19C}" srcId="{D3088766-B497-4BC9-ABE1-6872FDA26A1A}" destId="{AC40AEEA-E204-426F-A494-A20E88171E4F}" srcOrd="0" destOrd="0" parTransId="{55BA71FF-AD86-4E68-8D2D-2348F22B4DE7}" sibTransId="{59DEFA0A-A232-4A49-873E-5BFCCCBD8ACD}"/>
    <dgm:cxn modelId="{2C53B4C2-3B44-44A9-87AC-C3471E2A2A84}" type="presOf" srcId="{AC40AEEA-E204-426F-A494-A20E88171E4F}" destId="{A736FD18-B06B-4741-9AF5-DA5372880E8E}" srcOrd="0" destOrd="0" presId="urn:microsoft.com/office/officeart/2005/8/layout/hProcess9"/>
    <dgm:cxn modelId="{1BEDA6CF-AE35-4793-8C9A-531A425B14EA}" srcId="{D3088766-B497-4BC9-ABE1-6872FDA26A1A}" destId="{76886BA6-7C95-4C41-8435-C8125D814D87}" srcOrd="3" destOrd="0" parTransId="{4405ADF6-9E42-4DE4-A832-23737177BFE2}" sibTransId="{1312049B-EA9A-4CDE-A842-7FF9422F24AE}"/>
    <dgm:cxn modelId="{82E05333-A707-493F-B313-DD2B64EB50CF}" type="presParOf" srcId="{405618AF-7018-44AE-AECE-87A1E35373B5}" destId="{39A87D93-C33D-4DD9-B20A-50B309325B90}" srcOrd="0" destOrd="0" presId="urn:microsoft.com/office/officeart/2005/8/layout/hProcess9"/>
    <dgm:cxn modelId="{C40614CB-2836-4B55-BF81-BDCC216786D2}" type="presParOf" srcId="{405618AF-7018-44AE-AECE-87A1E35373B5}" destId="{F7902960-0D1B-4386-A4DC-72B21C628691}" srcOrd="1" destOrd="0" presId="urn:microsoft.com/office/officeart/2005/8/layout/hProcess9"/>
    <dgm:cxn modelId="{918C7CF0-0C23-420B-9FAA-DC228E4F483A}" type="presParOf" srcId="{F7902960-0D1B-4386-A4DC-72B21C628691}" destId="{A736FD18-B06B-4741-9AF5-DA5372880E8E}" srcOrd="0" destOrd="0" presId="urn:microsoft.com/office/officeart/2005/8/layout/hProcess9"/>
    <dgm:cxn modelId="{5C27D373-E3E9-4345-96FC-77443FBB4E54}" type="presParOf" srcId="{F7902960-0D1B-4386-A4DC-72B21C628691}" destId="{EB167751-F7DB-4E43-B556-037ADBC08102}" srcOrd="1" destOrd="0" presId="urn:microsoft.com/office/officeart/2005/8/layout/hProcess9"/>
    <dgm:cxn modelId="{A936A06C-1EDE-465B-B8C0-11E9A929E546}" type="presParOf" srcId="{F7902960-0D1B-4386-A4DC-72B21C628691}" destId="{A2717996-9606-4C94-BE2C-52A0A424F127}" srcOrd="2" destOrd="0" presId="urn:microsoft.com/office/officeart/2005/8/layout/hProcess9"/>
    <dgm:cxn modelId="{A1F50FD2-5A75-4FCB-BC0C-9914481E0AD9}" type="presParOf" srcId="{F7902960-0D1B-4386-A4DC-72B21C628691}" destId="{60EDE5C8-087C-4B99-9581-CBBF810A9AB0}" srcOrd="3" destOrd="0" presId="urn:microsoft.com/office/officeart/2005/8/layout/hProcess9"/>
    <dgm:cxn modelId="{49C0889A-8298-4C94-92E6-C13ADED154A7}" type="presParOf" srcId="{F7902960-0D1B-4386-A4DC-72B21C628691}" destId="{C1142A83-88C0-49BD-8D70-6AE997DC22F0}" srcOrd="4" destOrd="0" presId="urn:microsoft.com/office/officeart/2005/8/layout/hProcess9"/>
    <dgm:cxn modelId="{2D3EB687-B51B-4E3B-B000-ACE883C19A62}" type="presParOf" srcId="{F7902960-0D1B-4386-A4DC-72B21C628691}" destId="{F784C4A7-1918-4E9D-9D86-E044F7A7A887}" srcOrd="5" destOrd="0" presId="urn:microsoft.com/office/officeart/2005/8/layout/hProcess9"/>
    <dgm:cxn modelId="{6248BE64-50C3-42D1-B410-EEDC9F97B7E2}" type="presParOf" srcId="{F7902960-0D1B-4386-A4DC-72B21C628691}" destId="{26211D8C-BCED-491E-8FFF-571BAD86655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088766-B497-4BC9-ABE1-6872FDA26A1A}" type="doc">
      <dgm:prSet loTypeId="urn:microsoft.com/office/officeart/2005/8/layout/hProcess9" loCatId="process" qsTypeId="urn:microsoft.com/office/officeart/2005/8/quickstyle/3d1" qsCatId="3D" csTypeId="urn:microsoft.com/office/officeart/2005/8/colors/colorful5" csCatId="colorful" phldr="1"/>
      <dgm:spPr/>
    </dgm:pt>
    <dgm:pt modelId="{AC40AEEA-E204-426F-A494-A20E88171E4F}">
      <dgm:prSet phldrT="[Texto]" custT="1"/>
      <dgm:spPr/>
      <dgm:t>
        <a:bodyPr/>
        <a:lstStyle/>
        <a:p>
          <a:r>
            <a:rPr lang="en-US" sz="2400" b="1" dirty="0">
              <a:ea typeface="+mn-lt"/>
              <a:cs typeface="+mn-lt"/>
            </a:rPr>
            <a:t>ideation</a:t>
          </a:r>
          <a:endParaRPr lang="es-ES" sz="2400" b="1" dirty="0"/>
        </a:p>
      </dgm:t>
    </dgm:pt>
    <dgm:pt modelId="{55BA71FF-AD86-4E68-8D2D-2348F22B4DE7}" type="parTrans" cxnId="{375A46C2-E927-4E57-AF4B-A4DC0422F19C}">
      <dgm:prSet/>
      <dgm:spPr/>
      <dgm:t>
        <a:bodyPr/>
        <a:lstStyle/>
        <a:p>
          <a:endParaRPr lang="es-ES"/>
        </a:p>
      </dgm:t>
    </dgm:pt>
    <dgm:pt modelId="{59DEFA0A-A232-4A49-873E-5BFCCCBD8ACD}" type="sibTrans" cxnId="{375A46C2-E927-4E57-AF4B-A4DC0422F19C}">
      <dgm:prSet/>
      <dgm:spPr/>
      <dgm:t>
        <a:bodyPr/>
        <a:lstStyle/>
        <a:p>
          <a:endParaRPr lang="es-ES"/>
        </a:p>
      </dgm:t>
    </dgm:pt>
    <dgm:pt modelId="{18D763A0-0249-4C05-8FA2-A337362F1F3E}">
      <dgm:prSet phldrT="[Texto]" custT="1"/>
      <dgm:spPr/>
      <dgm:t>
        <a:bodyPr/>
        <a:lstStyle/>
        <a:p>
          <a:r>
            <a:rPr lang="es-ES" sz="2400" b="1" dirty="0" err="1"/>
            <a:t>invention</a:t>
          </a:r>
          <a:endParaRPr lang="es-ES" sz="2400" b="1" dirty="0"/>
        </a:p>
      </dgm:t>
    </dgm:pt>
    <dgm:pt modelId="{03419760-5B2D-4D8C-A05B-FB1E5DF7F9B4}" type="parTrans" cxnId="{70BDBF14-8B54-4373-96F5-4786492DE0E5}">
      <dgm:prSet/>
      <dgm:spPr/>
      <dgm:t>
        <a:bodyPr/>
        <a:lstStyle/>
        <a:p>
          <a:endParaRPr lang="es-ES"/>
        </a:p>
      </dgm:t>
    </dgm:pt>
    <dgm:pt modelId="{A06B1D0E-0E2D-4BD3-ADE5-7A307C4D57B7}" type="sibTrans" cxnId="{70BDBF14-8B54-4373-96F5-4786492DE0E5}">
      <dgm:prSet/>
      <dgm:spPr/>
      <dgm:t>
        <a:bodyPr/>
        <a:lstStyle/>
        <a:p>
          <a:endParaRPr lang="es-ES"/>
        </a:p>
      </dgm:t>
    </dgm:pt>
    <dgm:pt modelId="{76886BA6-7C95-4C41-8435-C8125D814D87}">
      <dgm:prSet phldrT="[Texto]" custT="1"/>
      <dgm:spPr/>
      <dgm:t>
        <a:bodyPr/>
        <a:lstStyle/>
        <a:p>
          <a:endParaRPr lang="es-ES" sz="2400" b="1" dirty="0"/>
        </a:p>
      </dgm:t>
    </dgm:pt>
    <dgm:pt modelId="{4405ADF6-9E42-4DE4-A832-23737177BFE2}" type="parTrans" cxnId="{1BEDA6CF-AE35-4793-8C9A-531A425B14EA}">
      <dgm:prSet/>
      <dgm:spPr/>
      <dgm:t>
        <a:bodyPr/>
        <a:lstStyle/>
        <a:p>
          <a:endParaRPr lang="es-ES"/>
        </a:p>
      </dgm:t>
    </dgm:pt>
    <dgm:pt modelId="{1312049B-EA9A-4CDE-A842-7FF9422F24AE}" type="sibTrans" cxnId="{1BEDA6CF-AE35-4793-8C9A-531A425B14EA}">
      <dgm:prSet/>
      <dgm:spPr/>
      <dgm:t>
        <a:bodyPr/>
        <a:lstStyle/>
        <a:p>
          <a:endParaRPr lang="es-ES"/>
        </a:p>
      </dgm:t>
    </dgm:pt>
    <dgm:pt modelId="{7644B2E4-E193-4DAC-9C75-A1B4ED390DB4}">
      <dgm:prSet phldrT="[Texto]" custT="1"/>
      <dgm:spPr/>
      <dgm:t>
        <a:bodyPr/>
        <a:lstStyle/>
        <a:p>
          <a:endParaRPr lang="es-ES" sz="2400" b="1" dirty="0"/>
        </a:p>
      </dgm:t>
    </dgm:pt>
    <dgm:pt modelId="{9737F4E7-9D39-430C-8C03-8DE8341D2BAF}" type="parTrans" cxnId="{0EDA0F97-6CF2-47A7-BC3A-ACC2B3B9AF13}">
      <dgm:prSet/>
      <dgm:spPr/>
      <dgm:t>
        <a:bodyPr/>
        <a:lstStyle/>
        <a:p>
          <a:endParaRPr lang="es-ES"/>
        </a:p>
      </dgm:t>
    </dgm:pt>
    <dgm:pt modelId="{12F01D24-997C-4C0A-A9A2-07A37A5E3E6C}" type="sibTrans" cxnId="{0EDA0F97-6CF2-47A7-BC3A-ACC2B3B9AF13}">
      <dgm:prSet/>
      <dgm:spPr/>
      <dgm:t>
        <a:bodyPr/>
        <a:lstStyle/>
        <a:p>
          <a:endParaRPr lang="es-ES"/>
        </a:p>
      </dgm:t>
    </dgm:pt>
    <dgm:pt modelId="{405618AF-7018-44AE-AECE-87A1E35373B5}" type="pres">
      <dgm:prSet presAssocID="{D3088766-B497-4BC9-ABE1-6872FDA26A1A}" presName="CompostProcess" presStyleCnt="0">
        <dgm:presLayoutVars>
          <dgm:dir/>
          <dgm:resizeHandles val="exact"/>
        </dgm:presLayoutVars>
      </dgm:prSet>
      <dgm:spPr/>
    </dgm:pt>
    <dgm:pt modelId="{39A87D93-C33D-4DD9-B20A-50B309325B90}" type="pres">
      <dgm:prSet presAssocID="{D3088766-B497-4BC9-ABE1-6872FDA26A1A}" presName="arrow" presStyleLbl="bgShp" presStyleIdx="0" presStyleCnt="1"/>
      <dgm:spPr/>
    </dgm:pt>
    <dgm:pt modelId="{F7902960-0D1B-4386-A4DC-72B21C628691}" type="pres">
      <dgm:prSet presAssocID="{D3088766-B497-4BC9-ABE1-6872FDA26A1A}" presName="linearProcess" presStyleCnt="0"/>
      <dgm:spPr/>
    </dgm:pt>
    <dgm:pt modelId="{A736FD18-B06B-4741-9AF5-DA5372880E8E}" type="pres">
      <dgm:prSet presAssocID="{AC40AEEA-E204-426F-A494-A20E88171E4F}" presName="textNode" presStyleLbl="node1" presStyleIdx="0" presStyleCnt="4">
        <dgm:presLayoutVars>
          <dgm:bulletEnabled val="1"/>
        </dgm:presLayoutVars>
      </dgm:prSet>
      <dgm:spPr/>
    </dgm:pt>
    <dgm:pt modelId="{EB167751-F7DB-4E43-B556-037ADBC08102}" type="pres">
      <dgm:prSet presAssocID="{59DEFA0A-A232-4A49-873E-5BFCCCBD8ACD}" presName="sibTrans" presStyleCnt="0"/>
      <dgm:spPr/>
    </dgm:pt>
    <dgm:pt modelId="{A2717996-9606-4C94-BE2C-52A0A424F127}" type="pres">
      <dgm:prSet presAssocID="{18D763A0-0249-4C05-8FA2-A337362F1F3E}" presName="textNode" presStyleLbl="node1" presStyleIdx="1" presStyleCnt="4" custScaleX="110323">
        <dgm:presLayoutVars>
          <dgm:bulletEnabled val="1"/>
        </dgm:presLayoutVars>
      </dgm:prSet>
      <dgm:spPr/>
    </dgm:pt>
    <dgm:pt modelId="{60EDE5C8-087C-4B99-9581-CBBF810A9AB0}" type="pres">
      <dgm:prSet presAssocID="{A06B1D0E-0E2D-4BD3-ADE5-7A307C4D57B7}" presName="sibTrans" presStyleCnt="0"/>
      <dgm:spPr/>
    </dgm:pt>
    <dgm:pt modelId="{C1142A83-88C0-49BD-8D70-6AE997DC22F0}" type="pres">
      <dgm:prSet presAssocID="{7644B2E4-E193-4DAC-9C75-A1B4ED390DB4}" presName="textNode" presStyleLbl="node1" presStyleIdx="2" presStyleCnt="4">
        <dgm:presLayoutVars>
          <dgm:bulletEnabled val="1"/>
        </dgm:presLayoutVars>
      </dgm:prSet>
      <dgm:spPr/>
    </dgm:pt>
    <dgm:pt modelId="{F784C4A7-1918-4E9D-9D86-E044F7A7A887}" type="pres">
      <dgm:prSet presAssocID="{12F01D24-997C-4C0A-A9A2-07A37A5E3E6C}" presName="sibTrans" presStyleCnt="0"/>
      <dgm:spPr/>
    </dgm:pt>
    <dgm:pt modelId="{26211D8C-BCED-491E-8FFF-571BAD866552}" type="pres">
      <dgm:prSet presAssocID="{76886BA6-7C95-4C41-8435-C8125D814D87}" presName="textNode" presStyleLbl="node1" presStyleIdx="3" presStyleCnt="4">
        <dgm:presLayoutVars>
          <dgm:bulletEnabled val="1"/>
        </dgm:presLayoutVars>
      </dgm:prSet>
      <dgm:spPr/>
    </dgm:pt>
  </dgm:ptLst>
  <dgm:cxnLst>
    <dgm:cxn modelId="{70BDBF14-8B54-4373-96F5-4786492DE0E5}" srcId="{D3088766-B497-4BC9-ABE1-6872FDA26A1A}" destId="{18D763A0-0249-4C05-8FA2-A337362F1F3E}" srcOrd="1" destOrd="0" parTransId="{03419760-5B2D-4D8C-A05B-FB1E5DF7F9B4}" sibTransId="{A06B1D0E-0E2D-4BD3-ADE5-7A307C4D57B7}"/>
    <dgm:cxn modelId="{5A5B1865-6BEA-465E-8660-E4BB2C6612C2}" type="presOf" srcId="{76886BA6-7C95-4C41-8435-C8125D814D87}" destId="{26211D8C-BCED-491E-8FFF-571BAD866552}" srcOrd="0" destOrd="0" presId="urn:microsoft.com/office/officeart/2005/8/layout/hProcess9"/>
    <dgm:cxn modelId="{9D630971-B401-4156-8279-7AF3205CF0CA}" type="presOf" srcId="{18D763A0-0249-4C05-8FA2-A337362F1F3E}" destId="{A2717996-9606-4C94-BE2C-52A0A424F127}" srcOrd="0" destOrd="0" presId="urn:microsoft.com/office/officeart/2005/8/layout/hProcess9"/>
    <dgm:cxn modelId="{0EDA0F97-6CF2-47A7-BC3A-ACC2B3B9AF13}" srcId="{D3088766-B497-4BC9-ABE1-6872FDA26A1A}" destId="{7644B2E4-E193-4DAC-9C75-A1B4ED390DB4}" srcOrd="2" destOrd="0" parTransId="{9737F4E7-9D39-430C-8C03-8DE8341D2BAF}" sibTransId="{12F01D24-997C-4C0A-A9A2-07A37A5E3E6C}"/>
    <dgm:cxn modelId="{F8EEB6A0-0F27-46B9-AB24-56EC40B8D620}" type="presOf" srcId="{AC40AEEA-E204-426F-A494-A20E88171E4F}" destId="{A736FD18-B06B-4741-9AF5-DA5372880E8E}" srcOrd="0" destOrd="0" presId="urn:microsoft.com/office/officeart/2005/8/layout/hProcess9"/>
    <dgm:cxn modelId="{2D5F32BE-9217-4D27-875C-974D22DEF0DF}" type="presOf" srcId="{D3088766-B497-4BC9-ABE1-6872FDA26A1A}" destId="{405618AF-7018-44AE-AECE-87A1E35373B5}" srcOrd="0" destOrd="0" presId="urn:microsoft.com/office/officeart/2005/8/layout/hProcess9"/>
    <dgm:cxn modelId="{375A46C2-E927-4E57-AF4B-A4DC0422F19C}" srcId="{D3088766-B497-4BC9-ABE1-6872FDA26A1A}" destId="{AC40AEEA-E204-426F-A494-A20E88171E4F}" srcOrd="0" destOrd="0" parTransId="{55BA71FF-AD86-4E68-8D2D-2348F22B4DE7}" sibTransId="{59DEFA0A-A232-4A49-873E-5BFCCCBD8ACD}"/>
    <dgm:cxn modelId="{1BEDA6CF-AE35-4793-8C9A-531A425B14EA}" srcId="{D3088766-B497-4BC9-ABE1-6872FDA26A1A}" destId="{76886BA6-7C95-4C41-8435-C8125D814D87}" srcOrd="3" destOrd="0" parTransId="{4405ADF6-9E42-4DE4-A832-23737177BFE2}" sibTransId="{1312049B-EA9A-4CDE-A842-7FF9422F24AE}"/>
    <dgm:cxn modelId="{E95BD5DC-C172-49D3-AD41-D15321D456CF}" type="presOf" srcId="{7644B2E4-E193-4DAC-9C75-A1B4ED390DB4}" destId="{C1142A83-88C0-49BD-8D70-6AE997DC22F0}" srcOrd="0" destOrd="0" presId="urn:microsoft.com/office/officeart/2005/8/layout/hProcess9"/>
    <dgm:cxn modelId="{90B39E44-D7BB-4BBB-A15F-F6BDFE17E43A}" type="presParOf" srcId="{405618AF-7018-44AE-AECE-87A1E35373B5}" destId="{39A87D93-C33D-4DD9-B20A-50B309325B90}" srcOrd="0" destOrd="0" presId="urn:microsoft.com/office/officeart/2005/8/layout/hProcess9"/>
    <dgm:cxn modelId="{C4F9FC96-82A3-43D6-B374-3085352A61FE}" type="presParOf" srcId="{405618AF-7018-44AE-AECE-87A1E35373B5}" destId="{F7902960-0D1B-4386-A4DC-72B21C628691}" srcOrd="1" destOrd="0" presId="urn:microsoft.com/office/officeart/2005/8/layout/hProcess9"/>
    <dgm:cxn modelId="{35786637-F629-4361-BA28-CB28ACD20C61}" type="presParOf" srcId="{F7902960-0D1B-4386-A4DC-72B21C628691}" destId="{A736FD18-B06B-4741-9AF5-DA5372880E8E}" srcOrd="0" destOrd="0" presId="urn:microsoft.com/office/officeart/2005/8/layout/hProcess9"/>
    <dgm:cxn modelId="{A186A80C-8AC9-47F6-9315-67DAF5AF4EEE}" type="presParOf" srcId="{F7902960-0D1B-4386-A4DC-72B21C628691}" destId="{EB167751-F7DB-4E43-B556-037ADBC08102}" srcOrd="1" destOrd="0" presId="urn:microsoft.com/office/officeart/2005/8/layout/hProcess9"/>
    <dgm:cxn modelId="{FFEE066C-F3DD-4834-89E8-7A2BFCFE94B9}" type="presParOf" srcId="{F7902960-0D1B-4386-A4DC-72B21C628691}" destId="{A2717996-9606-4C94-BE2C-52A0A424F127}" srcOrd="2" destOrd="0" presId="urn:microsoft.com/office/officeart/2005/8/layout/hProcess9"/>
    <dgm:cxn modelId="{FFB2F5CD-01D2-497D-8A0B-4CED6AC1A863}" type="presParOf" srcId="{F7902960-0D1B-4386-A4DC-72B21C628691}" destId="{60EDE5C8-087C-4B99-9581-CBBF810A9AB0}" srcOrd="3" destOrd="0" presId="urn:microsoft.com/office/officeart/2005/8/layout/hProcess9"/>
    <dgm:cxn modelId="{859525F1-4573-46F6-BF33-4EF4EE91099E}" type="presParOf" srcId="{F7902960-0D1B-4386-A4DC-72B21C628691}" destId="{C1142A83-88C0-49BD-8D70-6AE997DC22F0}" srcOrd="4" destOrd="0" presId="urn:microsoft.com/office/officeart/2005/8/layout/hProcess9"/>
    <dgm:cxn modelId="{0FE6FF68-FA87-486E-ABF1-3728E9E94FF4}" type="presParOf" srcId="{F7902960-0D1B-4386-A4DC-72B21C628691}" destId="{F784C4A7-1918-4E9D-9D86-E044F7A7A887}" srcOrd="5" destOrd="0" presId="urn:microsoft.com/office/officeart/2005/8/layout/hProcess9"/>
    <dgm:cxn modelId="{F301E81A-3479-4538-96B0-BD7B0C43E84B}" type="presParOf" srcId="{F7902960-0D1B-4386-A4DC-72B21C628691}" destId="{26211D8C-BCED-491E-8FFF-571BAD86655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088766-B497-4BC9-ABE1-6872FDA26A1A}" type="doc">
      <dgm:prSet loTypeId="urn:microsoft.com/office/officeart/2005/8/layout/hProcess9" loCatId="process" qsTypeId="urn:microsoft.com/office/officeart/2005/8/quickstyle/3d1" qsCatId="3D" csTypeId="urn:microsoft.com/office/officeart/2005/8/colors/colorful5" csCatId="colorful" phldr="1"/>
      <dgm:spPr/>
    </dgm:pt>
    <dgm:pt modelId="{AC40AEEA-E204-426F-A494-A20E88171E4F}">
      <dgm:prSet phldrT="[Texto]" custT="1"/>
      <dgm:spPr/>
      <dgm:t>
        <a:bodyPr/>
        <a:lstStyle/>
        <a:p>
          <a:r>
            <a:rPr lang="en-US" sz="2400" b="1" dirty="0">
              <a:ea typeface="+mn-lt"/>
              <a:cs typeface="+mn-lt"/>
            </a:rPr>
            <a:t>ideation</a:t>
          </a:r>
          <a:endParaRPr lang="es-ES" sz="2400" b="1" dirty="0"/>
        </a:p>
      </dgm:t>
    </dgm:pt>
    <dgm:pt modelId="{55BA71FF-AD86-4E68-8D2D-2348F22B4DE7}" type="parTrans" cxnId="{375A46C2-E927-4E57-AF4B-A4DC0422F19C}">
      <dgm:prSet/>
      <dgm:spPr/>
      <dgm:t>
        <a:bodyPr/>
        <a:lstStyle/>
        <a:p>
          <a:endParaRPr lang="es-ES"/>
        </a:p>
      </dgm:t>
    </dgm:pt>
    <dgm:pt modelId="{59DEFA0A-A232-4A49-873E-5BFCCCBD8ACD}" type="sibTrans" cxnId="{375A46C2-E927-4E57-AF4B-A4DC0422F19C}">
      <dgm:prSet/>
      <dgm:spPr/>
      <dgm:t>
        <a:bodyPr/>
        <a:lstStyle/>
        <a:p>
          <a:endParaRPr lang="es-ES"/>
        </a:p>
      </dgm:t>
    </dgm:pt>
    <dgm:pt modelId="{18D763A0-0249-4C05-8FA2-A337362F1F3E}">
      <dgm:prSet phldrT="[Texto]" custT="1"/>
      <dgm:spPr/>
      <dgm:t>
        <a:bodyPr/>
        <a:lstStyle/>
        <a:p>
          <a:r>
            <a:rPr lang="es-ES" sz="2400" b="1" dirty="0" err="1"/>
            <a:t>invention</a:t>
          </a:r>
          <a:endParaRPr lang="es-ES" sz="2400" b="1" dirty="0"/>
        </a:p>
      </dgm:t>
    </dgm:pt>
    <dgm:pt modelId="{03419760-5B2D-4D8C-A05B-FB1E5DF7F9B4}" type="parTrans" cxnId="{70BDBF14-8B54-4373-96F5-4786492DE0E5}">
      <dgm:prSet/>
      <dgm:spPr/>
      <dgm:t>
        <a:bodyPr/>
        <a:lstStyle/>
        <a:p>
          <a:endParaRPr lang="es-ES"/>
        </a:p>
      </dgm:t>
    </dgm:pt>
    <dgm:pt modelId="{A06B1D0E-0E2D-4BD3-ADE5-7A307C4D57B7}" type="sibTrans" cxnId="{70BDBF14-8B54-4373-96F5-4786492DE0E5}">
      <dgm:prSet/>
      <dgm:spPr/>
      <dgm:t>
        <a:bodyPr/>
        <a:lstStyle/>
        <a:p>
          <a:endParaRPr lang="es-ES"/>
        </a:p>
      </dgm:t>
    </dgm:pt>
    <dgm:pt modelId="{76886BA6-7C95-4C41-8435-C8125D814D87}">
      <dgm:prSet phldrT="[Texto]" custT="1"/>
      <dgm:spPr/>
      <dgm:t>
        <a:bodyPr/>
        <a:lstStyle/>
        <a:p>
          <a:endParaRPr lang="es-ES" sz="2400" b="1" dirty="0"/>
        </a:p>
      </dgm:t>
    </dgm:pt>
    <dgm:pt modelId="{4405ADF6-9E42-4DE4-A832-23737177BFE2}" type="parTrans" cxnId="{1BEDA6CF-AE35-4793-8C9A-531A425B14EA}">
      <dgm:prSet/>
      <dgm:spPr/>
      <dgm:t>
        <a:bodyPr/>
        <a:lstStyle/>
        <a:p>
          <a:endParaRPr lang="es-ES"/>
        </a:p>
      </dgm:t>
    </dgm:pt>
    <dgm:pt modelId="{1312049B-EA9A-4CDE-A842-7FF9422F24AE}" type="sibTrans" cxnId="{1BEDA6CF-AE35-4793-8C9A-531A425B14EA}">
      <dgm:prSet/>
      <dgm:spPr/>
      <dgm:t>
        <a:bodyPr/>
        <a:lstStyle/>
        <a:p>
          <a:endParaRPr lang="es-ES"/>
        </a:p>
      </dgm:t>
    </dgm:pt>
    <dgm:pt modelId="{7644B2E4-E193-4DAC-9C75-A1B4ED390DB4}">
      <dgm:prSet phldrT="[Texto]" custT="1"/>
      <dgm:spPr/>
      <dgm:t>
        <a:bodyPr/>
        <a:lstStyle/>
        <a:p>
          <a:endParaRPr lang="es-ES" sz="2400" b="1" dirty="0"/>
        </a:p>
      </dgm:t>
    </dgm:pt>
    <dgm:pt modelId="{9737F4E7-9D39-430C-8C03-8DE8341D2BAF}" type="parTrans" cxnId="{0EDA0F97-6CF2-47A7-BC3A-ACC2B3B9AF13}">
      <dgm:prSet/>
      <dgm:spPr/>
      <dgm:t>
        <a:bodyPr/>
        <a:lstStyle/>
        <a:p>
          <a:endParaRPr lang="es-ES"/>
        </a:p>
      </dgm:t>
    </dgm:pt>
    <dgm:pt modelId="{12F01D24-997C-4C0A-A9A2-07A37A5E3E6C}" type="sibTrans" cxnId="{0EDA0F97-6CF2-47A7-BC3A-ACC2B3B9AF13}">
      <dgm:prSet/>
      <dgm:spPr/>
      <dgm:t>
        <a:bodyPr/>
        <a:lstStyle/>
        <a:p>
          <a:endParaRPr lang="es-ES"/>
        </a:p>
      </dgm:t>
    </dgm:pt>
    <dgm:pt modelId="{405618AF-7018-44AE-AECE-87A1E35373B5}" type="pres">
      <dgm:prSet presAssocID="{D3088766-B497-4BC9-ABE1-6872FDA26A1A}" presName="CompostProcess" presStyleCnt="0">
        <dgm:presLayoutVars>
          <dgm:dir/>
          <dgm:resizeHandles val="exact"/>
        </dgm:presLayoutVars>
      </dgm:prSet>
      <dgm:spPr/>
    </dgm:pt>
    <dgm:pt modelId="{39A87D93-C33D-4DD9-B20A-50B309325B90}" type="pres">
      <dgm:prSet presAssocID="{D3088766-B497-4BC9-ABE1-6872FDA26A1A}" presName="arrow" presStyleLbl="bgShp" presStyleIdx="0" presStyleCnt="1"/>
      <dgm:spPr/>
    </dgm:pt>
    <dgm:pt modelId="{F7902960-0D1B-4386-A4DC-72B21C628691}" type="pres">
      <dgm:prSet presAssocID="{D3088766-B497-4BC9-ABE1-6872FDA26A1A}" presName="linearProcess" presStyleCnt="0"/>
      <dgm:spPr/>
    </dgm:pt>
    <dgm:pt modelId="{A736FD18-B06B-4741-9AF5-DA5372880E8E}" type="pres">
      <dgm:prSet presAssocID="{AC40AEEA-E204-426F-A494-A20E88171E4F}" presName="textNode" presStyleLbl="node1" presStyleIdx="0" presStyleCnt="4">
        <dgm:presLayoutVars>
          <dgm:bulletEnabled val="1"/>
        </dgm:presLayoutVars>
      </dgm:prSet>
      <dgm:spPr/>
    </dgm:pt>
    <dgm:pt modelId="{EB167751-F7DB-4E43-B556-037ADBC08102}" type="pres">
      <dgm:prSet presAssocID="{59DEFA0A-A232-4A49-873E-5BFCCCBD8ACD}" presName="sibTrans" presStyleCnt="0"/>
      <dgm:spPr/>
    </dgm:pt>
    <dgm:pt modelId="{A2717996-9606-4C94-BE2C-52A0A424F127}" type="pres">
      <dgm:prSet presAssocID="{18D763A0-0249-4C05-8FA2-A337362F1F3E}" presName="textNode" presStyleLbl="node1" presStyleIdx="1" presStyleCnt="4" custScaleX="110323">
        <dgm:presLayoutVars>
          <dgm:bulletEnabled val="1"/>
        </dgm:presLayoutVars>
      </dgm:prSet>
      <dgm:spPr/>
    </dgm:pt>
    <dgm:pt modelId="{60EDE5C8-087C-4B99-9581-CBBF810A9AB0}" type="pres">
      <dgm:prSet presAssocID="{A06B1D0E-0E2D-4BD3-ADE5-7A307C4D57B7}" presName="sibTrans" presStyleCnt="0"/>
      <dgm:spPr/>
    </dgm:pt>
    <dgm:pt modelId="{C1142A83-88C0-49BD-8D70-6AE997DC22F0}" type="pres">
      <dgm:prSet presAssocID="{7644B2E4-E193-4DAC-9C75-A1B4ED390DB4}" presName="textNode" presStyleLbl="node1" presStyleIdx="2" presStyleCnt="4">
        <dgm:presLayoutVars>
          <dgm:bulletEnabled val="1"/>
        </dgm:presLayoutVars>
      </dgm:prSet>
      <dgm:spPr/>
    </dgm:pt>
    <dgm:pt modelId="{F784C4A7-1918-4E9D-9D86-E044F7A7A887}" type="pres">
      <dgm:prSet presAssocID="{12F01D24-997C-4C0A-A9A2-07A37A5E3E6C}" presName="sibTrans" presStyleCnt="0"/>
      <dgm:spPr/>
    </dgm:pt>
    <dgm:pt modelId="{26211D8C-BCED-491E-8FFF-571BAD866552}" type="pres">
      <dgm:prSet presAssocID="{76886BA6-7C95-4C41-8435-C8125D814D87}" presName="textNode" presStyleLbl="node1" presStyleIdx="3" presStyleCnt="4">
        <dgm:presLayoutVars>
          <dgm:bulletEnabled val="1"/>
        </dgm:presLayoutVars>
      </dgm:prSet>
      <dgm:spPr/>
    </dgm:pt>
  </dgm:ptLst>
  <dgm:cxnLst>
    <dgm:cxn modelId="{70BDBF14-8B54-4373-96F5-4786492DE0E5}" srcId="{D3088766-B497-4BC9-ABE1-6872FDA26A1A}" destId="{18D763A0-0249-4C05-8FA2-A337362F1F3E}" srcOrd="1" destOrd="0" parTransId="{03419760-5B2D-4D8C-A05B-FB1E5DF7F9B4}" sibTransId="{A06B1D0E-0E2D-4BD3-ADE5-7A307C4D57B7}"/>
    <dgm:cxn modelId="{5A5B1865-6BEA-465E-8660-E4BB2C6612C2}" type="presOf" srcId="{76886BA6-7C95-4C41-8435-C8125D814D87}" destId="{26211D8C-BCED-491E-8FFF-571BAD866552}" srcOrd="0" destOrd="0" presId="urn:microsoft.com/office/officeart/2005/8/layout/hProcess9"/>
    <dgm:cxn modelId="{9D630971-B401-4156-8279-7AF3205CF0CA}" type="presOf" srcId="{18D763A0-0249-4C05-8FA2-A337362F1F3E}" destId="{A2717996-9606-4C94-BE2C-52A0A424F127}" srcOrd="0" destOrd="0" presId="urn:microsoft.com/office/officeart/2005/8/layout/hProcess9"/>
    <dgm:cxn modelId="{0EDA0F97-6CF2-47A7-BC3A-ACC2B3B9AF13}" srcId="{D3088766-B497-4BC9-ABE1-6872FDA26A1A}" destId="{7644B2E4-E193-4DAC-9C75-A1B4ED390DB4}" srcOrd="2" destOrd="0" parTransId="{9737F4E7-9D39-430C-8C03-8DE8341D2BAF}" sibTransId="{12F01D24-997C-4C0A-A9A2-07A37A5E3E6C}"/>
    <dgm:cxn modelId="{F8EEB6A0-0F27-46B9-AB24-56EC40B8D620}" type="presOf" srcId="{AC40AEEA-E204-426F-A494-A20E88171E4F}" destId="{A736FD18-B06B-4741-9AF5-DA5372880E8E}" srcOrd="0" destOrd="0" presId="urn:microsoft.com/office/officeart/2005/8/layout/hProcess9"/>
    <dgm:cxn modelId="{2D5F32BE-9217-4D27-875C-974D22DEF0DF}" type="presOf" srcId="{D3088766-B497-4BC9-ABE1-6872FDA26A1A}" destId="{405618AF-7018-44AE-AECE-87A1E35373B5}" srcOrd="0" destOrd="0" presId="urn:microsoft.com/office/officeart/2005/8/layout/hProcess9"/>
    <dgm:cxn modelId="{375A46C2-E927-4E57-AF4B-A4DC0422F19C}" srcId="{D3088766-B497-4BC9-ABE1-6872FDA26A1A}" destId="{AC40AEEA-E204-426F-A494-A20E88171E4F}" srcOrd="0" destOrd="0" parTransId="{55BA71FF-AD86-4E68-8D2D-2348F22B4DE7}" sibTransId="{59DEFA0A-A232-4A49-873E-5BFCCCBD8ACD}"/>
    <dgm:cxn modelId="{1BEDA6CF-AE35-4793-8C9A-531A425B14EA}" srcId="{D3088766-B497-4BC9-ABE1-6872FDA26A1A}" destId="{76886BA6-7C95-4C41-8435-C8125D814D87}" srcOrd="3" destOrd="0" parTransId="{4405ADF6-9E42-4DE4-A832-23737177BFE2}" sibTransId="{1312049B-EA9A-4CDE-A842-7FF9422F24AE}"/>
    <dgm:cxn modelId="{E95BD5DC-C172-49D3-AD41-D15321D456CF}" type="presOf" srcId="{7644B2E4-E193-4DAC-9C75-A1B4ED390DB4}" destId="{C1142A83-88C0-49BD-8D70-6AE997DC22F0}" srcOrd="0" destOrd="0" presId="urn:microsoft.com/office/officeart/2005/8/layout/hProcess9"/>
    <dgm:cxn modelId="{90B39E44-D7BB-4BBB-A15F-F6BDFE17E43A}" type="presParOf" srcId="{405618AF-7018-44AE-AECE-87A1E35373B5}" destId="{39A87D93-C33D-4DD9-B20A-50B309325B90}" srcOrd="0" destOrd="0" presId="urn:microsoft.com/office/officeart/2005/8/layout/hProcess9"/>
    <dgm:cxn modelId="{C4F9FC96-82A3-43D6-B374-3085352A61FE}" type="presParOf" srcId="{405618AF-7018-44AE-AECE-87A1E35373B5}" destId="{F7902960-0D1B-4386-A4DC-72B21C628691}" srcOrd="1" destOrd="0" presId="urn:microsoft.com/office/officeart/2005/8/layout/hProcess9"/>
    <dgm:cxn modelId="{35786637-F629-4361-BA28-CB28ACD20C61}" type="presParOf" srcId="{F7902960-0D1B-4386-A4DC-72B21C628691}" destId="{A736FD18-B06B-4741-9AF5-DA5372880E8E}" srcOrd="0" destOrd="0" presId="urn:microsoft.com/office/officeart/2005/8/layout/hProcess9"/>
    <dgm:cxn modelId="{A186A80C-8AC9-47F6-9315-67DAF5AF4EEE}" type="presParOf" srcId="{F7902960-0D1B-4386-A4DC-72B21C628691}" destId="{EB167751-F7DB-4E43-B556-037ADBC08102}" srcOrd="1" destOrd="0" presId="urn:microsoft.com/office/officeart/2005/8/layout/hProcess9"/>
    <dgm:cxn modelId="{FFEE066C-F3DD-4834-89E8-7A2BFCFE94B9}" type="presParOf" srcId="{F7902960-0D1B-4386-A4DC-72B21C628691}" destId="{A2717996-9606-4C94-BE2C-52A0A424F127}" srcOrd="2" destOrd="0" presId="urn:microsoft.com/office/officeart/2005/8/layout/hProcess9"/>
    <dgm:cxn modelId="{FFB2F5CD-01D2-497D-8A0B-4CED6AC1A863}" type="presParOf" srcId="{F7902960-0D1B-4386-A4DC-72B21C628691}" destId="{60EDE5C8-087C-4B99-9581-CBBF810A9AB0}" srcOrd="3" destOrd="0" presId="urn:microsoft.com/office/officeart/2005/8/layout/hProcess9"/>
    <dgm:cxn modelId="{859525F1-4573-46F6-BF33-4EF4EE91099E}" type="presParOf" srcId="{F7902960-0D1B-4386-A4DC-72B21C628691}" destId="{C1142A83-88C0-49BD-8D70-6AE997DC22F0}" srcOrd="4" destOrd="0" presId="urn:microsoft.com/office/officeart/2005/8/layout/hProcess9"/>
    <dgm:cxn modelId="{0FE6FF68-FA87-486E-ABF1-3728E9E94FF4}" type="presParOf" srcId="{F7902960-0D1B-4386-A4DC-72B21C628691}" destId="{F784C4A7-1918-4E9D-9D86-E044F7A7A887}" srcOrd="5" destOrd="0" presId="urn:microsoft.com/office/officeart/2005/8/layout/hProcess9"/>
    <dgm:cxn modelId="{F301E81A-3479-4538-96B0-BD7B0C43E84B}" type="presParOf" srcId="{F7902960-0D1B-4386-A4DC-72B21C628691}" destId="{26211D8C-BCED-491E-8FFF-571BAD866552}"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088766-B497-4BC9-ABE1-6872FDA26A1A}" type="doc">
      <dgm:prSet loTypeId="urn:microsoft.com/office/officeart/2005/8/layout/hProcess9" loCatId="process" qsTypeId="urn:microsoft.com/office/officeart/2005/8/quickstyle/3d1" qsCatId="3D" csTypeId="urn:microsoft.com/office/officeart/2005/8/colors/colorful5" csCatId="colorful" phldr="1"/>
      <dgm:spPr/>
    </dgm:pt>
    <dgm:pt modelId="{AC40AEEA-E204-426F-A494-A20E88171E4F}">
      <dgm:prSet phldrT="[Texto]" custT="1"/>
      <dgm:spPr/>
      <dgm:t>
        <a:bodyPr/>
        <a:lstStyle/>
        <a:p>
          <a:r>
            <a:rPr lang="en-US" sz="2400" b="1" dirty="0">
              <a:ea typeface="+mn-lt"/>
              <a:cs typeface="+mn-lt"/>
            </a:rPr>
            <a:t>ideation</a:t>
          </a:r>
          <a:endParaRPr lang="es-ES" sz="2400" b="1" dirty="0"/>
        </a:p>
      </dgm:t>
    </dgm:pt>
    <dgm:pt modelId="{55BA71FF-AD86-4E68-8D2D-2348F22B4DE7}" type="parTrans" cxnId="{375A46C2-E927-4E57-AF4B-A4DC0422F19C}">
      <dgm:prSet/>
      <dgm:spPr/>
      <dgm:t>
        <a:bodyPr/>
        <a:lstStyle/>
        <a:p>
          <a:endParaRPr lang="es-ES"/>
        </a:p>
      </dgm:t>
    </dgm:pt>
    <dgm:pt modelId="{59DEFA0A-A232-4A49-873E-5BFCCCBD8ACD}" type="sibTrans" cxnId="{375A46C2-E927-4E57-AF4B-A4DC0422F19C}">
      <dgm:prSet/>
      <dgm:spPr/>
      <dgm:t>
        <a:bodyPr/>
        <a:lstStyle/>
        <a:p>
          <a:endParaRPr lang="es-ES"/>
        </a:p>
      </dgm:t>
    </dgm:pt>
    <dgm:pt modelId="{18D763A0-0249-4C05-8FA2-A337362F1F3E}">
      <dgm:prSet phldrT="[Texto]" custT="1"/>
      <dgm:spPr/>
      <dgm:t>
        <a:bodyPr/>
        <a:lstStyle/>
        <a:p>
          <a:r>
            <a:rPr lang="es-ES" sz="2400" b="1" dirty="0" err="1"/>
            <a:t>invention</a:t>
          </a:r>
          <a:endParaRPr lang="es-ES" sz="2400" b="1" dirty="0"/>
        </a:p>
      </dgm:t>
    </dgm:pt>
    <dgm:pt modelId="{03419760-5B2D-4D8C-A05B-FB1E5DF7F9B4}" type="parTrans" cxnId="{70BDBF14-8B54-4373-96F5-4786492DE0E5}">
      <dgm:prSet/>
      <dgm:spPr/>
      <dgm:t>
        <a:bodyPr/>
        <a:lstStyle/>
        <a:p>
          <a:endParaRPr lang="es-ES"/>
        </a:p>
      </dgm:t>
    </dgm:pt>
    <dgm:pt modelId="{A06B1D0E-0E2D-4BD3-ADE5-7A307C4D57B7}" type="sibTrans" cxnId="{70BDBF14-8B54-4373-96F5-4786492DE0E5}">
      <dgm:prSet/>
      <dgm:spPr/>
      <dgm:t>
        <a:bodyPr/>
        <a:lstStyle/>
        <a:p>
          <a:endParaRPr lang="es-ES"/>
        </a:p>
      </dgm:t>
    </dgm:pt>
    <dgm:pt modelId="{76886BA6-7C95-4C41-8435-C8125D814D87}">
      <dgm:prSet phldrT="[Texto]" custT="1"/>
      <dgm:spPr/>
      <dgm:t>
        <a:bodyPr/>
        <a:lstStyle/>
        <a:p>
          <a:endParaRPr lang="es-ES" sz="2400" b="1" dirty="0"/>
        </a:p>
      </dgm:t>
    </dgm:pt>
    <dgm:pt modelId="{4405ADF6-9E42-4DE4-A832-23737177BFE2}" type="parTrans" cxnId="{1BEDA6CF-AE35-4793-8C9A-531A425B14EA}">
      <dgm:prSet/>
      <dgm:spPr/>
      <dgm:t>
        <a:bodyPr/>
        <a:lstStyle/>
        <a:p>
          <a:endParaRPr lang="es-ES"/>
        </a:p>
      </dgm:t>
    </dgm:pt>
    <dgm:pt modelId="{1312049B-EA9A-4CDE-A842-7FF9422F24AE}" type="sibTrans" cxnId="{1BEDA6CF-AE35-4793-8C9A-531A425B14EA}">
      <dgm:prSet/>
      <dgm:spPr/>
      <dgm:t>
        <a:bodyPr/>
        <a:lstStyle/>
        <a:p>
          <a:endParaRPr lang="es-ES"/>
        </a:p>
      </dgm:t>
    </dgm:pt>
    <dgm:pt modelId="{7644B2E4-E193-4DAC-9C75-A1B4ED390DB4}">
      <dgm:prSet phldrT="[Texto]" custT="1"/>
      <dgm:spPr/>
      <dgm:t>
        <a:bodyPr/>
        <a:lstStyle/>
        <a:p>
          <a:r>
            <a:rPr lang="es-ES" sz="2400" b="1" dirty="0" err="1"/>
            <a:t>innovation</a:t>
          </a:r>
          <a:endParaRPr lang="es-ES" sz="2400" b="1" dirty="0"/>
        </a:p>
      </dgm:t>
    </dgm:pt>
    <dgm:pt modelId="{9737F4E7-9D39-430C-8C03-8DE8341D2BAF}" type="parTrans" cxnId="{0EDA0F97-6CF2-47A7-BC3A-ACC2B3B9AF13}">
      <dgm:prSet/>
      <dgm:spPr/>
      <dgm:t>
        <a:bodyPr/>
        <a:lstStyle/>
        <a:p>
          <a:endParaRPr lang="es-ES"/>
        </a:p>
      </dgm:t>
    </dgm:pt>
    <dgm:pt modelId="{12F01D24-997C-4C0A-A9A2-07A37A5E3E6C}" type="sibTrans" cxnId="{0EDA0F97-6CF2-47A7-BC3A-ACC2B3B9AF13}">
      <dgm:prSet/>
      <dgm:spPr/>
      <dgm:t>
        <a:bodyPr/>
        <a:lstStyle/>
        <a:p>
          <a:endParaRPr lang="es-ES"/>
        </a:p>
      </dgm:t>
    </dgm:pt>
    <dgm:pt modelId="{405618AF-7018-44AE-AECE-87A1E35373B5}" type="pres">
      <dgm:prSet presAssocID="{D3088766-B497-4BC9-ABE1-6872FDA26A1A}" presName="CompostProcess" presStyleCnt="0">
        <dgm:presLayoutVars>
          <dgm:dir/>
          <dgm:resizeHandles val="exact"/>
        </dgm:presLayoutVars>
      </dgm:prSet>
      <dgm:spPr/>
    </dgm:pt>
    <dgm:pt modelId="{39A87D93-C33D-4DD9-B20A-50B309325B90}" type="pres">
      <dgm:prSet presAssocID="{D3088766-B497-4BC9-ABE1-6872FDA26A1A}" presName="arrow" presStyleLbl="bgShp" presStyleIdx="0" presStyleCnt="1"/>
      <dgm:spPr/>
    </dgm:pt>
    <dgm:pt modelId="{F7902960-0D1B-4386-A4DC-72B21C628691}" type="pres">
      <dgm:prSet presAssocID="{D3088766-B497-4BC9-ABE1-6872FDA26A1A}" presName="linearProcess" presStyleCnt="0"/>
      <dgm:spPr/>
    </dgm:pt>
    <dgm:pt modelId="{A736FD18-B06B-4741-9AF5-DA5372880E8E}" type="pres">
      <dgm:prSet presAssocID="{AC40AEEA-E204-426F-A494-A20E88171E4F}" presName="textNode" presStyleLbl="node1" presStyleIdx="0" presStyleCnt="4">
        <dgm:presLayoutVars>
          <dgm:bulletEnabled val="1"/>
        </dgm:presLayoutVars>
      </dgm:prSet>
      <dgm:spPr/>
    </dgm:pt>
    <dgm:pt modelId="{EB167751-F7DB-4E43-B556-037ADBC08102}" type="pres">
      <dgm:prSet presAssocID="{59DEFA0A-A232-4A49-873E-5BFCCCBD8ACD}" presName="sibTrans" presStyleCnt="0"/>
      <dgm:spPr/>
    </dgm:pt>
    <dgm:pt modelId="{A2717996-9606-4C94-BE2C-52A0A424F127}" type="pres">
      <dgm:prSet presAssocID="{18D763A0-0249-4C05-8FA2-A337362F1F3E}" presName="textNode" presStyleLbl="node1" presStyleIdx="1" presStyleCnt="4" custScaleX="110323">
        <dgm:presLayoutVars>
          <dgm:bulletEnabled val="1"/>
        </dgm:presLayoutVars>
      </dgm:prSet>
      <dgm:spPr/>
    </dgm:pt>
    <dgm:pt modelId="{60EDE5C8-087C-4B99-9581-CBBF810A9AB0}" type="pres">
      <dgm:prSet presAssocID="{A06B1D0E-0E2D-4BD3-ADE5-7A307C4D57B7}" presName="sibTrans" presStyleCnt="0"/>
      <dgm:spPr/>
    </dgm:pt>
    <dgm:pt modelId="{C1142A83-88C0-49BD-8D70-6AE997DC22F0}" type="pres">
      <dgm:prSet presAssocID="{7644B2E4-E193-4DAC-9C75-A1B4ED390DB4}" presName="textNode" presStyleLbl="node1" presStyleIdx="2" presStyleCnt="4">
        <dgm:presLayoutVars>
          <dgm:bulletEnabled val="1"/>
        </dgm:presLayoutVars>
      </dgm:prSet>
      <dgm:spPr/>
    </dgm:pt>
    <dgm:pt modelId="{F784C4A7-1918-4E9D-9D86-E044F7A7A887}" type="pres">
      <dgm:prSet presAssocID="{12F01D24-997C-4C0A-A9A2-07A37A5E3E6C}" presName="sibTrans" presStyleCnt="0"/>
      <dgm:spPr/>
    </dgm:pt>
    <dgm:pt modelId="{26211D8C-BCED-491E-8FFF-571BAD866552}" type="pres">
      <dgm:prSet presAssocID="{76886BA6-7C95-4C41-8435-C8125D814D87}" presName="textNode" presStyleLbl="node1" presStyleIdx="3" presStyleCnt="4">
        <dgm:presLayoutVars>
          <dgm:bulletEnabled val="1"/>
        </dgm:presLayoutVars>
      </dgm:prSet>
      <dgm:spPr/>
    </dgm:pt>
  </dgm:ptLst>
  <dgm:cxnLst>
    <dgm:cxn modelId="{70BDBF14-8B54-4373-96F5-4786492DE0E5}" srcId="{D3088766-B497-4BC9-ABE1-6872FDA26A1A}" destId="{18D763A0-0249-4C05-8FA2-A337362F1F3E}" srcOrd="1" destOrd="0" parTransId="{03419760-5B2D-4D8C-A05B-FB1E5DF7F9B4}" sibTransId="{A06B1D0E-0E2D-4BD3-ADE5-7A307C4D57B7}"/>
    <dgm:cxn modelId="{84649816-D0FC-4512-BD7E-7FC17C1DBDA5}" type="presOf" srcId="{AC40AEEA-E204-426F-A494-A20E88171E4F}" destId="{A736FD18-B06B-4741-9AF5-DA5372880E8E}" srcOrd="0" destOrd="0" presId="urn:microsoft.com/office/officeart/2005/8/layout/hProcess9"/>
    <dgm:cxn modelId="{83766A22-204B-4525-9C19-3A34F65863BF}" type="presOf" srcId="{18D763A0-0249-4C05-8FA2-A337362F1F3E}" destId="{A2717996-9606-4C94-BE2C-52A0A424F127}" srcOrd="0" destOrd="0" presId="urn:microsoft.com/office/officeart/2005/8/layout/hProcess9"/>
    <dgm:cxn modelId="{43E67539-824D-4B2E-B406-9DD9CBD15819}" type="presOf" srcId="{76886BA6-7C95-4C41-8435-C8125D814D87}" destId="{26211D8C-BCED-491E-8FFF-571BAD866552}" srcOrd="0" destOrd="0" presId="urn:microsoft.com/office/officeart/2005/8/layout/hProcess9"/>
    <dgm:cxn modelId="{A7C43962-FE6D-473A-90CA-5185046897AA}" type="presOf" srcId="{D3088766-B497-4BC9-ABE1-6872FDA26A1A}" destId="{405618AF-7018-44AE-AECE-87A1E35373B5}" srcOrd="0" destOrd="0" presId="urn:microsoft.com/office/officeart/2005/8/layout/hProcess9"/>
    <dgm:cxn modelId="{0EDA0F97-6CF2-47A7-BC3A-ACC2B3B9AF13}" srcId="{D3088766-B497-4BC9-ABE1-6872FDA26A1A}" destId="{7644B2E4-E193-4DAC-9C75-A1B4ED390DB4}" srcOrd="2" destOrd="0" parTransId="{9737F4E7-9D39-430C-8C03-8DE8341D2BAF}" sibTransId="{12F01D24-997C-4C0A-A9A2-07A37A5E3E6C}"/>
    <dgm:cxn modelId="{5216FCAD-AC60-46D6-AC62-FC3070D4A099}" type="presOf" srcId="{7644B2E4-E193-4DAC-9C75-A1B4ED390DB4}" destId="{C1142A83-88C0-49BD-8D70-6AE997DC22F0}" srcOrd="0" destOrd="0" presId="urn:microsoft.com/office/officeart/2005/8/layout/hProcess9"/>
    <dgm:cxn modelId="{375A46C2-E927-4E57-AF4B-A4DC0422F19C}" srcId="{D3088766-B497-4BC9-ABE1-6872FDA26A1A}" destId="{AC40AEEA-E204-426F-A494-A20E88171E4F}" srcOrd="0" destOrd="0" parTransId="{55BA71FF-AD86-4E68-8D2D-2348F22B4DE7}" sibTransId="{59DEFA0A-A232-4A49-873E-5BFCCCBD8ACD}"/>
    <dgm:cxn modelId="{1BEDA6CF-AE35-4793-8C9A-531A425B14EA}" srcId="{D3088766-B497-4BC9-ABE1-6872FDA26A1A}" destId="{76886BA6-7C95-4C41-8435-C8125D814D87}" srcOrd="3" destOrd="0" parTransId="{4405ADF6-9E42-4DE4-A832-23737177BFE2}" sibTransId="{1312049B-EA9A-4CDE-A842-7FF9422F24AE}"/>
    <dgm:cxn modelId="{F00E72DA-131F-48DF-BBB8-E6FA0085CCAF}" type="presParOf" srcId="{405618AF-7018-44AE-AECE-87A1E35373B5}" destId="{39A87D93-C33D-4DD9-B20A-50B309325B90}" srcOrd="0" destOrd="0" presId="urn:microsoft.com/office/officeart/2005/8/layout/hProcess9"/>
    <dgm:cxn modelId="{36697EE2-813A-4933-AEF6-6FD1FE2D938D}" type="presParOf" srcId="{405618AF-7018-44AE-AECE-87A1E35373B5}" destId="{F7902960-0D1B-4386-A4DC-72B21C628691}" srcOrd="1" destOrd="0" presId="urn:microsoft.com/office/officeart/2005/8/layout/hProcess9"/>
    <dgm:cxn modelId="{07D68933-D563-4A07-850D-35CAA676FC98}" type="presParOf" srcId="{F7902960-0D1B-4386-A4DC-72B21C628691}" destId="{A736FD18-B06B-4741-9AF5-DA5372880E8E}" srcOrd="0" destOrd="0" presId="urn:microsoft.com/office/officeart/2005/8/layout/hProcess9"/>
    <dgm:cxn modelId="{D27DD3F3-848D-41FB-95B8-B2550FB7E69B}" type="presParOf" srcId="{F7902960-0D1B-4386-A4DC-72B21C628691}" destId="{EB167751-F7DB-4E43-B556-037ADBC08102}" srcOrd="1" destOrd="0" presId="urn:microsoft.com/office/officeart/2005/8/layout/hProcess9"/>
    <dgm:cxn modelId="{240B4489-4791-46C7-8836-9E25D0350EF5}" type="presParOf" srcId="{F7902960-0D1B-4386-A4DC-72B21C628691}" destId="{A2717996-9606-4C94-BE2C-52A0A424F127}" srcOrd="2" destOrd="0" presId="urn:microsoft.com/office/officeart/2005/8/layout/hProcess9"/>
    <dgm:cxn modelId="{82DF4404-144E-4459-9937-C347355B3077}" type="presParOf" srcId="{F7902960-0D1B-4386-A4DC-72B21C628691}" destId="{60EDE5C8-087C-4B99-9581-CBBF810A9AB0}" srcOrd="3" destOrd="0" presId="urn:microsoft.com/office/officeart/2005/8/layout/hProcess9"/>
    <dgm:cxn modelId="{B91F2480-9B3D-4770-9A1D-0C6C8112862D}" type="presParOf" srcId="{F7902960-0D1B-4386-A4DC-72B21C628691}" destId="{C1142A83-88C0-49BD-8D70-6AE997DC22F0}" srcOrd="4" destOrd="0" presId="urn:microsoft.com/office/officeart/2005/8/layout/hProcess9"/>
    <dgm:cxn modelId="{DB643353-6E29-4D7A-9361-79CAE0CB58B1}" type="presParOf" srcId="{F7902960-0D1B-4386-A4DC-72B21C628691}" destId="{F784C4A7-1918-4E9D-9D86-E044F7A7A887}" srcOrd="5" destOrd="0" presId="urn:microsoft.com/office/officeart/2005/8/layout/hProcess9"/>
    <dgm:cxn modelId="{39E34646-091D-446E-9A05-97B809D311DA}" type="presParOf" srcId="{F7902960-0D1B-4386-A4DC-72B21C628691}" destId="{26211D8C-BCED-491E-8FFF-571BAD86655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8761BC-0712-4E6E-9F97-46751B30114F}" type="doc">
      <dgm:prSet loTypeId="urn:microsoft.com/office/officeart/2005/8/layout/venn1" loCatId="relationship" qsTypeId="urn:microsoft.com/office/officeart/2005/8/quickstyle/simple3" qsCatId="simple" csTypeId="urn:microsoft.com/office/officeart/2005/8/colors/colorful5" csCatId="colorful" phldr="1"/>
      <dgm:spPr/>
    </dgm:pt>
    <dgm:pt modelId="{40F13DD2-DE1F-419B-9F1B-ECA21A30952A}">
      <dgm:prSet phldrT="[Texto]" custT="1"/>
      <dgm:spPr/>
      <dgm:t>
        <a:bodyPr/>
        <a:lstStyle/>
        <a:p>
          <a:r>
            <a:rPr lang="en-US" sz="2000" b="1" noProof="0" dirty="0"/>
            <a:t>Novel</a:t>
          </a:r>
        </a:p>
      </dgm:t>
    </dgm:pt>
    <dgm:pt modelId="{BB5F9FBB-100B-4069-BDEF-5EEF6A31FD23}" type="parTrans" cxnId="{C64FD641-752E-4353-860E-E8088B3DFE9A}">
      <dgm:prSet/>
      <dgm:spPr/>
      <dgm:t>
        <a:bodyPr/>
        <a:lstStyle/>
        <a:p>
          <a:endParaRPr lang="es-ES"/>
        </a:p>
      </dgm:t>
    </dgm:pt>
    <dgm:pt modelId="{0C6D6813-9935-4B48-B3F9-245BAEFDC5DB}" type="sibTrans" cxnId="{C64FD641-752E-4353-860E-E8088B3DFE9A}">
      <dgm:prSet/>
      <dgm:spPr/>
      <dgm:t>
        <a:bodyPr/>
        <a:lstStyle/>
        <a:p>
          <a:endParaRPr lang="es-ES"/>
        </a:p>
      </dgm:t>
    </dgm:pt>
    <dgm:pt modelId="{848FD448-C830-461C-8B13-4B07464286B1}">
      <dgm:prSet phldrT="[Texto]" custT="1"/>
      <dgm:spPr/>
      <dgm:t>
        <a:bodyPr/>
        <a:lstStyle/>
        <a:p>
          <a:r>
            <a:rPr lang="en-US" sz="2000" b="1" noProof="0" dirty="0"/>
            <a:t>           Implemented</a:t>
          </a:r>
        </a:p>
      </dgm:t>
    </dgm:pt>
    <dgm:pt modelId="{CC334DF5-CB4A-4533-9009-CADE19433479}" type="parTrans" cxnId="{D3B05643-973F-4DC9-86D1-6562678626DF}">
      <dgm:prSet/>
      <dgm:spPr/>
      <dgm:t>
        <a:bodyPr/>
        <a:lstStyle/>
        <a:p>
          <a:endParaRPr lang="es-ES"/>
        </a:p>
      </dgm:t>
    </dgm:pt>
    <dgm:pt modelId="{FCD56B28-87C0-4F77-919F-7227ECED9E30}" type="sibTrans" cxnId="{D3B05643-973F-4DC9-86D1-6562678626DF}">
      <dgm:prSet/>
      <dgm:spPr/>
      <dgm:t>
        <a:bodyPr/>
        <a:lstStyle/>
        <a:p>
          <a:endParaRPr lang="es-ES"/>
        </a:p>
      </dgm:t>
    </dgm:pt>
    <dgm:pt modelId="{507945F2-FF59-44C9-9906-FD446FB3D9DC}">
      <dgm:prSet phldrT="[Texto]" custT="1"/>
      <dgm:spPr/>
      <dgm:t>
        <a:bodyPr/>
        <a:lstStyle/>
        <a:p>
          <a:r>
            <a:rPr lang="en-US" sz="2000" b="1" noProof="0" dirty="0"/>
            <a:t>Useful</a:t>
          </a:r>
        </a:p>
      </dgm:t>
    </dgm:pt>
    <dgm:pt modelId="{F8829BEA-3307-4C03-B0A6-07D5D3E936EB}" type="parTrans" cxnId="{70CBD5A1-1E5B-4D46-AC44-C273E2242331}">
      <dgm:prSet/>
      <dgm:spPr/>
      <dgm:t>
        <a:bodyPr/>
        <a:lstStyle/>
        <a:p>
          <a:endParaRPr lang="es-ES"/>
        </a:p>
      </dgm:t>
    </dgm:pt>
    <dgm:pt modelId="{35CB75B0-F1A5-4805-BA3B-5E5F614FF443}" type="sibTrans" cxnId="{70CBD5A1-1E5B-4D46-AC44-C273E2242331}">
      <dgm:prSet/>
      <dgm:spPr/>
      <dgm:t>
        <a:bodyPr/>
        <a:lstStyle/>
        <a:p>
          <a:endParaRPr lang="es-ES"/>
        </a:p>
      </dgm:t>
    </dgm:pt>
    <dgm:pt modelId="{8937B7F2-9EF5-4D16-82C7-A89D7DA22E35}" type="pres">
      <dgm:prSet presAssocID="{E38761BC-0712-4E6E-9F97-46751B30114F}" presName="compositeShape" presStyleCnt="0">
        <dgm:presLayoutVars>
          <dgm:chMax val="7"/>
          <dgm:dir/>
          <dgm:resizeHandles val="exact"/>
        </dgm:presLayoutVars>
      </dgm:prSet>
      <dgm:spPr/>
    </dgm:pt>
    <dgm:pt modelId="{C55A06C7-F9E6-4A90-B1F7-BF9D77455AA8}" type="pres">
      <dgm:prSet presAssocID="{40F13DD2-DE1F-419B-9F1B-ECA21A30952A}" presName="circ1" presStyleLbl="vennNode1" presStyleIdx="0" presStyleCnt="3" custScaleX="146519" custLinFactNeighborX="-1953" custLinFactNeighborY="7814"/>
      <dgm:spPr/>
    </dgm:pt>
    <dgm:pt modelId="{E7A19DD5-8321-4289-A7E8-B46AC41D8E82}" type="pres">
      <dgm:prSet presAssocID="{40F13DD2-DE1F-419B-9F1B-ECA21A30952A}" presName="circ1Tx" presStyleLbl="revTx" presStyleIdx="0" presStyleCnt="0">
        <dgm:presLayoutVars>
          <dgm:chMax val="0"/>
          <dgm:chPref val="0"/>
          <dgm:bulletEnabled val="1"/>
        </dgm:presLayoutVars>
      </dgm:prSet>
      <dgm:spPr/>
    </dgm:pt>
    <dgm:pt modelId="{8E801A40-7146-4686-9AAD-1CEB7C0EBD28}" type="pres">
      <dgm:prSet presAssocID="{848FD448-C830-461C-8B13-4B07464286B1}" presName="circ2" presStyleLbl="vennNode1" presStyleIdx="1" presStyleCnt="3" custScaleX="136359" custLinFactNeighborX="-405" custLinFactNeighborY="-4809"/>
      <dgm:spPr/>
    </dgm:pt>
    <dgm:pt modelId="{E17AF21B-EB31-4194-964F-33F095B3AB31}" type="pres">
      <dgm:prSet presAssocID="{848FD448-C830-461C-8B13-4B07464286B1}" presName="circ2Tx" presStyleLbl="revTx" presStyleIdx="0" presStyleCnt="0">
        <dgm:presLayoutVars>
          <dgm:chMax val="0"/>
          <dgm:chPref val="0"/>
          <dgm:bulletEnabled val="1"/>
        </dgm:presLayoutVars>
      </dgm:prSet>
      <dgm:spPr/>
    </dgm:pt>
    <dgm:pt modelId="{23752969-5B43-45CD-8AC0-1B03A4B9A8AD}" type="pres">
      <dgm:prSet presAssocID="{507945F2-FF59-44C9-9906-FD446FB3D9DC}" presName="circ3" presStyleLbl="vennNode1" presStyleIdx="2" presStyleCnt="3" custScaleX="138561" custLinFactNeighborX="2320" custLinFactNeighborY="-5209"/>
      <dgm:spPr/>
    </dgm:pt>
    <dgm:pt modelId="{0E948152-0F69-417A-841A-43AA7CBC6BF4}" type="pres">
      <dgm:prSet presAssocID="{507945F2-FF59-44C9-9906-FD446FB3D9DC}" presName="circ3Tx" presStyleLbl="revTx" presStyleIdx="0" presStyleCnt="0">
        <dgm:presLayoutVars>
          <dgm:chMax val="0"/>
          <dgm:chPref val="0"/>
          <dgm:bulletEnabled val="1"/>
        </dgm:presLayoutVars>
      </dgm:prSet>
      <dgm:spPr/>
    </dgm:pt>
  </dgm:ptLst>
  <dgm:cxnLst>
    <dgm:cxn modelId="{1F15551E-A4FB-4C09-B185-1E11F2A85AF1}" type="presOf" srcId="{848FD448-C830-461C-8B13-4B07464286B1}" destId="{8E801A40-7146-4686-9AAD-1CEB7C0EBD28}" srcOrd="0" destOrd="0" presId="urn:microsoft.com/office/officeart/2005/8/layout/venn1"/>
    <dgm:cxn modelId="{C64FD641-752E-4353-860E-E8088B3DFE9A}" srcId="{E38761BC-0712-4E6E-9F97-46751B30114F}" destId="{40F13DD2-DE1F-419B-9F1B-ECA21A30952A}" srcOrd="0" destOrd="0" parTransId="{BB5F9FBB-100B-4069-BDEF-5EEF6A31FD23}" sibTransId="{0C6D6813-9935-4B48-B3F9-245BAEFDC5DB}"/>
    <dgm:cxn modelId="{D3B05643-973F-4DC9-86D1-6562678626DF}" srcId="{E38761BC-0712-4E6E-9F97-46751B30114F}" destId="{848FD448-C830-461C-8B13-4B07464286B1}" srcOrd="1" destOrd="0" parTransId="{CC334DF5-CB4A-4533-9009-CADE19433479}" sibTransId="{FCD56B28-87C0-4F77-919F-7227ECED9E30}"/>
    <dgm:cxn modelId="{FC5FFC72-5EE5-4F97-904F-E1D8E91489FC}" type="presOf" srcId="{E38761BC-0712-4E6E-9F97-46751B30114F}" destId="{8937B7F2-9EF5-4D16-82C7-A89D7DA22E35}" srcOrd="0" destOrd="0" presId="urn:microsoft.com/office/officeart/2005/8/layout/venn1"/>
    <dgm:cxn modelId="{27923084-19EF-477B-9859-5F2301BE14DE}" type="presOf" srcId="{507945F2-FF59-44C9-9906-FD446FB3D9DC}" destId="{23752969-5B43-45CD-8AC0-1B03A4B9A8AD}" srcOrd="0" destOrd="0" presId="urn:microsoft.com/office/officeart/2005/8/layout/venn1"/>
    <dgm:cxn modelId="{70CBD5A1-1E5B-4D46-AC44-C273E2242331}" srcId="{E38761BC-0712-4E6E-9F97-46751B30114F}" destId="{507945F2-FF59-44C9-9906-FD446FB3D9DC}" srcOrd="2" destOrd="0" parTransId="{F8829BEA-3307-4C03-B0A6-07D5D3E936EB}" sibTransId="{35CB75B0-F1A5-4805-BA3B-5E5F614FF443}"/>
    <dgm:cxn modelId="{9EA81BA5-2813-4EF0-A7FD-DA11F8D405FC}" type="presOf" srcId="{507945F2-FF59-44C9-9906-FD446FB3D9DC}" destId="{0E948152-0F69-417A-841A-43AA7CBC6BF4}" srcOrd="1" destOrd="0" presId="urn:microsoft.com/office/officeart/2005/8/layout/venn1"/>
    <dgm:cxn modelId="{109309C1-DB78-4BB8-B35E-AFC16F6EDE98}" type="presOf" srcId="{40F13DD2-DE1F-419B-9F1B-ECA21A30952A}" destId="{E7A19DD5-8321-4289-A7E8-B46AC41D8E82}" srcOrd="1" destOrd="0" presId="urn:microsoft.com/office/officeart/2005/8/layout/venn1"/>
    <dgm:cxn modelId="{9884B3C3-6880-4FD1-8C06-1D04603F170B}" type="presOf" srcId="{848FD448-C830-461C-8B13-4B07464286B1}" destId="{E17AF21B-EB31-4194-964F-33F095B3AB31}" srcOrd="1" destOrd="0" presId="urn:microsoft.com/office/officeart/2005/8/layout/venn1"/>
    <dgm:cxn modelId="{35A5F5DF-6ADA-4995-B77E-C9B036296939}" type="presOf" srcId="{40F13DD2-DE1F-419B-9F1B-ECA21A30952A}" destId="{C55A06C7-F9E6-4A90-B1F7-BF9D77455AA8}" srcOrd="0" destOrd="0" presId="urn:microsoft.com/office/officeart/2005/8/layout/venn1"/>
    <dgm:cxn modelId="{E471ADBD-86D5-4925-8DEA-B8CF1B4ED0BD}" type="presParOf" srcId="{8937B7F2-9EF5-4D16-82C7-A89D7DA22E35}" destId="{C55A06C7-F9E6-4A90-B1F7-BF9D77455AA8}" srcOrd="0" destOrd="0" presId="urn:microsoft.com/office/officeart/2005/8/layout/venn1"/>
    <dgm:cxn modelId="{C0BE6817-C049-4D65-9D84-12388601DA6F}" type="presParOf" srcId="{8937B7F2-9EF5-4D16-82C7-A89D7DA22E35}" destId="{E7A19DD5-8321-4289-A7E8-B46AC41D8E82}" srcOrd="1" destOrd="0" presId="urn:microsoft.com/office/officeart/2005/8/layout/venn1"/>
    <dgm:cxn modelId="{FBBC4299-8D25-4FC2-B71C-5A9977B32AF4}" type="presParOf" srcId="{8937B7F2-9EF5-4D16-82C7-A89D7DA22E35}" destId="{8E801A40-7146-4686-9AAD-1CEB7C0EBD28}" srcOrd="2" destOrd="0" presId="urn:microsoft.com/office/officeart/2005/8/layout/venn1"/>
    <dgm:cxn modelId="{E801D50D-DD0A-4440-A6EB-49C10BBBFAD9}" type="presParOf" srcId="{8937B7F2-9EF5-4D16-82C7-A89D7DA22E35}" destId="{E17AF21B-EB31-4194-964F-33F095B3AB31}" srcOrd="3" destOrd="0" presId="urn:microsoft.com/office/officeart/2005/8/layout/venn1"/>
    <dgm:cxn modelId="{D22BC736-B4B7-45F4-92E2-DF9CEC7920C3}" type="presParOf" srcId="{8937B7F2-9EF5-4D16-82C7-A89D7DA22E35}" destId="{23752969-5B43-45CD-8AC0-1B03A4B9A8AD}" srcOrd="4" destOrd="0" presId="urn:microsoft.com/office/officeart/2005/8/layout/venn1"/>
    <dgm:cxn modelId="{8189A2FB-B55C-4E39-B314-B226C17953D9}" type="presParOf" srcId="{8937B7F2-9EF5-4D16-82C7-A89D7DA22E35}" destId="{0E948152-0F69-417A-841A-43AA7CBC6BF4}"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D944D-2A5A-4817-B21A-7A3F9ECBE47D}">
      <dsp:nvSpPr>
        <dsp:cNvPr id="0" name=""/>
        <dsp:cNvSpPr/>
      </dsp:nvSpPr>
      <dsp:spPr>
        <a:xfrm>
          <a:off x="0" y="292524"/>
          <a:ext cx="10475844" cy="12285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13042" tIns="312420" rIns="813042" bIns="170688" numCol="1" spcCol="1270" anchor="t" anchorCtr="0">
          <a:noAutofit/>
        </a:bodyPr>
        <a:lstStyle/>
        <a:p>
          <a:pPr marL="228600" lvl="1" indent="-228600" algn="l" defTabSz="1066800">
            <a:lnSpc>
              <a:spcPct val="90000"/>
            </a:lnSpc>
            <a:spcBef>
              <a:spcPct val="0"/>
            </a:spcBef>
            <a:spcAft>
              <a:spcPct val="15000"/>
            </a:spcAft>
            <a:buChar char="•"/>
          </a:pPr>
          <a:r>
            <a:rPr lang="en-AU" sz="2400" b="0" kern="1200" dirty="0"/>
            <a:t>New product or part of a product</a:t>
          </a:r>
        </a:p>
        <a:p>
          <a:pPr marL="228600" lvl="1" indent="-228600" algn="l" defTabSz="1066800">
            <a:lnSpc>
              <a:spcPct val="90000"/>
            </a:lnSpc>
            <a:spcBef>
              <a:spcPct val="0"/>
            </a:spcBef>
            <a:spcAft>
              <a:spcPct val="15000"/>
            </a:spcAft>
            <a:buChar char="•"/>
          </a:pPr>
          <a:r>
            <a:rPr lang="en-AU" sz="2400" b="0" kern="1200" dirty="0"/>
            <a:t>New procedures or manufacturing tools</a:t>
          </a:r>
        </a:p>
      </dsp:txBody>
      <dsp:txXfrm>
        <a:off x="0" y="292524"/>
        <a:ext cx="10475844" cy="1228500"/>
      </dsp:txXfrm>
    </dsp:sp>
    <dsp:sp modelId="{01B15E4D-EAFE-42A5-BAA2-30EA2D761250}">
      <dsp:nvSpPr>
        <dsp:cNvPr id="0" name=""/>
        <dsp:cNvSpPr/>
      </dsp:nvSpPr>
      <dsp:spPr>
        <a:xfrm>
          <a:off x="523792" y="71124"/>
          <a:ext cx="7333090"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173" tIns="0" rIns="277173" bIns="0" numCol="1" spcCol="1270" anchor="ctr" anchorCtr="0">
          <a:noAutofit/>
        </a:bodyPr>
        <a:lstStyle/>
        <a:p>
          <a:pPr marL="0" lvl="0" indent="0" algn="l" defTabSz="1066800">
            <a:lnSpc>
              <a:spcPct val="90000"/>
            </a:lnSpc>
            <a:spcBef>
              <a:spcPct val="0"/>
            </a:spcBef>
            <a:spcAft>
              <a:spcPct val="35000"/>
            </a:spcAft>
            <a:buNone/>
          </a:pPr>
          <a:r>
            <a:rPr lang="en-AU" sz="2400" b="1" kern="1200" dirty="0"/>
            <a:t>Technological innovations</a:t>
          </a:r>
        </a:p>
      </dsp:txBody>
      <dsp:txXfrm>
        <a:off x="545408" y="92740"/>
        <a:ext cx="7289858" cy="399568"/>
      </dsp:txXfrm>
    </dsp:sp>
    <dsp:sp modelId="{FA686239-7C39-4D08-9160-439739977ABB}">
      <dsp:nvSpPr>
        <dsp:cNvPr id="0" name=""/>
        <dsp:cNvSpPr/>
      </dsp:nvSpPr>
      <dsp:spPr>
        <a:xfrm>
          <a:off x="0" y="1823424"/>
          <a:ext cx="10475844" cy="1157625"/>
        </a:xfrm>
        <a:prstGeom prst="rect">
          <a:avLst/>
        </a:prstGeom>
        <a:solidFill>
          <a:schemeClr val="lt1">
            <a:alpha val="90000"/>
            <a:hueOff val="0"/>
            <a:satOff val="0"/>
            <a:lumOff val="0"/>
            <a:alphaOff val="0"/>
          </a:schemeClr>
        </a:solidFill>
        <a:ln w="6350" cap="flat" cmpd="sng" algn="ctr">
          <a:solidFill>
            <a:schemeClr val="accent5">
              <a:hueOff val="-3311292"/>
              <a:satOff val="13270"/>
              <a:lumOff val="2876"/>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13042" tIns="312420" rIns="813042" bIns="170688" numCol="1" spcCol="1270" anchor="t" anchorCtr="0">
          <a:noAutofit/>
        </a:bodyPr>
        <a:lstStyle/>
        <a:p>
          <a:pPr marL="228600" lvl="1" indent="-228600" algn="l" defTabSz="1066800">
            <a:lnSpc>
              <a:spcPct val="90000"/>
            </a:lnSpc>
            <a:spcBef>
              <a:spcPct val="0"/>
            </a:spcBef>
            <a:spcAft>
              <a:spcPct val="15000"/>
            </a:spcAft>
            <a:buChar char="•"/>
          </a:pPr>
          <a:r>
            <a:rPr lang="en-AU" sz="2400" b="0" kern="1200" dirty="0"/>
            <a:t>changes in the external appearance of a product (without changes in technology )</a:t>
          </a:r>
        </a:p>
      </dsp:txBody>
      <dsp:txXfrm>
        <a:off x="0" y="1823424"/>
        <a:ext cx="10475844" cy="1157625"/>
      </dsp:txXfrm>
    </dsp:sp>
    <dsp:sp modelId="{44F15700-D459-4444-A15D-5B611277A1AC}">
      <dsp:nvSpPr>
        <dsp:cNvPr id="0" name=""/>
        <dsp:cNvSpPr/>
      </dsp:nvSpPr>
      <dsp:spPr>
        <a:xfrm>
          <a:off x="523792" y="1602024"/>
          <a:ext cx="7333090" cy="442800"/>
        </a:xfrm>
        <a:prstGeom prst="roundRect">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173" tIns="0" rIns="277173" bIns="0" numCol="1" spcCol="1270" anchor="ctr" anchorCtr="0">
          <a:noAutofit/>
        </a:bodyPr>
        <a:lstStyle/>
        <a:p>
          <a:pPr marL="0" lvl="0" indent="0" algn="l" defTabSz="1066800">
            <a:lnSpc>
              <a:spcPct val="90000"/>
            </a:lnSpc>
            <a:spcBef>
              <a:spcPct val="0"/>
            </a:spcBef>
            <a:spcAft>
              <a:spcPct val="35000"/>
            </a:spcAft>
            <a:buNone/>
          </a:pPr>
          <a:r>
            <a:rPr lang="en-AU" sz="2400" b="1" kern="1200" dirty="0"/>
            <a:t>Aesthetic innovations:</a:t>
          </a:r>
        </a:p>
      </dsp:txBody>
      <dsp:txXfrm>
        <a:off x="545408" y="1623640"/>
        <a:ext cx="7289858" cy="399568"/>
      </dsp:txXfrm>
    </dsp:sp>
    <dsp:sp modelId="{5B79CC13-F701-44E0-993B-DF6933FC9670}">
      <dsp:nvSpPr>
        <dsp:cNvPr id="0" name=""/>
        <dsp:cNvSpPr/>
      </dsp:nvSpPr>
      <dsp:spPr>
        <a:xfrm>
          <a:off x="0" y="3283449"/>
          <a:ext cx="10475844" cy="378000"/>
        </a:xfrm>
        <a:prstGeom prst="rect">
          <a:avLst/>
        </a:prstGeom>
        <a:solidFill>
          <a:schemeClr val="lt1">
            <a:alpha val="90000"/>
            <a:hueOff val="0"/>
            <a:satOff val="0"/>
            <a:lumOff val="0"/>
            <a:alphaOff val="0"/>
          </a:schemeClr>
        </a:solidFill>
        <a:ln w="6350" cap="flat" cmpd="sng" algn="ctr">
          <a:solidFill>
            <a:schemeClr val="accent5">
              <a:hueOff val="-6622584"/>
              <a:satOff val="26541"/>
              <a:lumOff val="575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70F416E-F72F-465F-A23D-2BA3ECF3D450}">
      <dsp:nvSpPr>
        <dsp:cNvPr id="0" name=""/>
        <dsp:cNvSpPr/>
      </dsp:nvSpPr>
      <dsp:spPr>
        <a:xfrm>
          <a:off x="523792" y="3062049"/>
          <a:ext cx="7333090" cy="442800"/>
        </a:xfrm>
        <a:prstGeom prst="roundRect">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173" tIns="0" rIns="277173" bIns="0" numCol="1" spcCol="1270" anchor="ctr" anchorCtr="0">
          <a:noAutofit/>
        </a:bodyPr>
        <a:lstStyle/>
        <a:p>
          <a:pPr marL="0" lvl="0" indent="0" algn="l" defTabSz="1066800">
            <a:lnSpc>
              <a:spcPct val="90000"/>
            </a:lnSpc>
            <a:spcBef>
              <a:spcPct val="0"/>
            </a:spcBef>
            <a:spcAft>
              <a:spcPct val="35000"/>
            </a:spcAft>
            <a:buNone/>
          </a:pPr>
          <a:r>
            <a:rPr lang="en-AU" sz="2400" b="1" kern="1200" dirty="0"/>
            <a:t>Product image or corporate image innovation</a:t>
          </a:r>
        </a:p>
      </dsp:txBody>
      <dsp:txXfrm>
        <a:off x="545408" y="3083665"/>
        <a:ext cx="7289858" cy="399568"/>
      </dsp:txXfrm>
    </dsp:sp>
    <dsp:sp modelId="{50E48F41-9722-4A45-A591-0D8C84771C52}">
      <dsp:nvSpPr>
        <dsp:cNvPr id="0" name=""/>
        <dsp:cNvSpPr/>
      </dsp:nvSpPr>
      <dsp:spPr>
        <a:xfrm>
          <a:off x="0" y="3963849"/>
          <a:ext cx="10475844" cy="378000"/>
        </a:xfrm>
        <a:prstGeom prst="rect">
          <a:avLst/>
        </a:prstGeom>
        <a:solidFill>
          <a:schemeClr val="lt1">
            <a:alpha val="90000"/>
            <a:hueOff val="0"/>
            <a:satOff val="0"/>
            <a:lumOff val="0"/>
            <a:alphaOff val="0"/>
          </a:schemeClr>
        </a:solidFill>
        <a:ln w="6350" cap="flat" cmpd="sng" algn="ctr">
          <a:solidFill>
            <a:schemeClr val="accent5">
              <a:hueOff val="-9933876"/>
              <a:satOff val="39811"/>
              <a:lumOff val="86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CF929ED-53A6-41EE-B46B-3CA4C9D1FE95}">
      <dsp:nvSpPr>
        <dsp:cNvPr id="0" name=""/>
        <dsp:cNvSpPr/>
      </dsp:nvSpPr>
      <dsp:spPr>
        <a:xfrm>
          <a:off x="523792" y="3742449"/>
          <a:ext cx="7333090" cy="442800"/>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173" tIns="0" rIns="277173" bIns="0" numCol="1" spcCol="1270" anchor="ctr" anchorCtr="0">
          <a:noAutofit/>
        </a:bodyPr>
        <a:lstStyle/>
        <a:p>
          <a:pPr marL="0" lvl="0" indent="0" algn="l" defTabSz="1066800">
            <a:lnSpc>
              <a:spcPct val="90000"/>
            </a:lnSpc>
            <a:spcBef>
              <a:spcPct val="0"/>
            </a:spcBef>
            <a:spcAft>
              <a:spcPct val="35000"/>
            </a:spcAft>
            <a:buNone/>
          </a:pPr>
          <a:r>
            <a:rPr lang="en-AU" sz="2400" b="1" kern="1200" dirty="0"/>
            <a:t>Business process or business model innovation</a:t>
          </a:r>
        </a:p>
      </dsp:txBody>
      <dsp:txXfrm>
        <a:off x="545408" y="3764065"/>
        <a:ext cx="7289858"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D93-C33D-4DD9-B20A-50B309325B90}">
      <dsp:nvSpPr>
        <dsp:cNvPr id="0" name=""/>
        <dsp:cNvSpPr/>
      </dsp:nvSpPr>
      <dsp:spPr>
        <a:xfrm>
          <a:off x="577214" y="0"/>
          <a:ext cx="6541770" cy="1555734"/>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36FD18-B06B-4741-9AF5-DA5372880E8E}">
      <dsp:nvSpPr>
        <dsp:cNvPr id="0" name=""/>
        <dsp:cNvSpPr/>
      </dsp:nvSpPr>
      <dsp:spPr>
        <a:xfrm>
          <a:off x="2637" y="466720"/>
          <a:ext cx="1670766" cy="62229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n-lt"/>
              <a:cs typeface="+mn-lt"/>
            </a:rPr>
            <a:t>ideation</a:t>
          </a:r>
          <a:endParaRPr lang="es-ES" sz="2400" b="1" kern="1200" dirty="0"/>
        </a:p>
      </dsp:txBody>
      <dsp:txXfrm>
        <a:off x="33015" y="497098"/>
        <a:ext cx="1610010" cy="561537"/>
      </dsp:txXfrm>
    </dsp:sp>
    <dsp:sp modelId="{A2717996-9606-4C94-BE2C-52A0A424F127}">
      <dsp:nvSpPr>
        <dsp:cNvPr id="0" name=""/>
        <dsp:cNvSpPr/>
      </dsp:nvSpPr>
      <dsp:spPr>
        <a:xfrm>
          <a:off x="1951865" y="466720"/>
          <a:ext cx="1843240" cy="622293"/>
        </a:xfrm>
        <a:prstGeom prst="roundRect">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t>invention</a:t>
          </a:r>
          <a:endParaRPr lang="es-ES" sz="2400" b="1" kern="1200" dirty="0"/>
        </a:p>
      </dsp:txBody>
      <dsp:txXfrm>
        <a:off x="1982243" y="497098"/>
        <a:ext cx="1782484" cy="561537"/>
      </dsp:txXfrm>
    </dsp:sp>
    <dsp:sp modelId="{C1142A83-88C0-49BD-8D70-6AE997DC22F0}">
      <dsp:nvSpPr>
        <dsp:cNvPr id="0" name=""/>
        <dsp:cNvSpPr/>
      </dsp:nvSpPr>
      <dsp:spPr>
        <a:xfrm>
          <a:off x="4073567" y="466720"/>
          <a:ext cx="1670766" cy="622293"/>
        </a:xfrm>
        <a:prstGeom prst="roundRect">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t>innovation</a:t>
          </a:r>
          <a:endParaRPr lang="es-ES" sz="2400" b="1" kern="1200" dirty="0"/>
        </a:p>
      </dsp:txBody>
      <dsp:txXfrm>
        <a:off x="4103945" y="497098"/>
        <a:ext cx="1610010" cy="561537"/>
      </dsp:txXfrm>
    </dsp:sp>
    <dsp:sp modelId="{26211D8C-BCED-491E-8FFF-571BAD866552}">
      <dsp:nvSpPr>
        <dsp:cNvPr id="0" name=""/>
        <dsp:cNvSpPr/>
      </dsp:nvSpPr>
      <dsp:spPr>
        <a:xfrm>
          <a:off x="6022795" y="466720"/>
          <a:ext cx="1670766" cy="622293"/>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t>Imitation</a:t>
          </a:r>
          <a:endParaRPr lang="es-ES" sz="2400" b="1" kern="1200" dirty="0"/>
        </a:p>
      </dsp:txBody>
      <dsp:txXfrm>
        <a:off x="6053173" y="497098"/>
        <a:ext cx="1610010" cy="5615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B6CB-8BC0-4356-8B5D-CE309AE7731A}">
      <dsp:nvSpPr>
        <dsp:cNvPr id="0" name=""/>
        <dsp:cNvSpPr/>
      </dsp:nvSpPr>
      <dsp:spPr>
        <a:xfrm>
          <a:off x="3080" y="55463"/>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Subscription</a:t>
          </a:r>
        </a:p>
      </dsp:txBody>
      <dsp:txXfrm>
        <a:off x="3080" y="55463"/>
        <a:ext cx="2444055" cy="1466433"/>
      </dsp:txXfrm>
    </dsp:sp>
    <dsp:sp modelId="{F5D51C98-4B18-4744-80A7-32BF3FCB8655}">
      <dsp:nvSpPr>
        <dsp:cNvPr id="0" name=""/>
        <dsp:cNvSpPr/>
      </dsp:nvSpPr>
      <dsp:spPr>
        <a:xfrm>
          <a:off x="2691541" y="55463"/>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AU" sz="2000" b="1" kern="1200" dirty="0"/>
            <a:t>Razor-and-razor-blades (cebo y anzuelo)</a:t>
          </a:r>
          <a:r>
            <a:rPr lang="en-AU" sz="2000" b="1" kern="1200" dirty="0">
              <a:latin typeface="Calibri Light" panose="020F0302020204030204"/>
            </a:rPr>
            <a:t>  </a:t>
          </a:r>
          <a:r>
            <a:rPr lang="en-AU" sz="2000" b="1" kern="1200" dirty="0"/>
            <a:t> Gillette, printers, iPod /iTunes, Nespresso</a:t>
          </a:r>
        </a:p>
      </dsp:txBody>
      <dsp:txXfrm>
        <a:off x="2691541" y="55463"/>
        <a:ext cx="2444055" cy="1466433"/>
      </dsp:txXfrm>
    </dsp:sp>
    <dsp:sp modelId="{B957B0DC-53B8-48B8-B857-AA9EF81B4D03}">
      <dsp:nvSpPr>
        <dsp:cNvPr id="0" name=""/>
        <dsp:cNvSpPr/>
      </dsp:nvSpPr>
      <dsp:spPr>
        <a:xfrm>
          <a:off x="5380002" y="55463"/>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AU" sz="2000" b="1" kern="1200" dirty="0"/>
            <a:t>Pay-as-you-go.</a:t>
          </a:r>
          <a:r>
            <a:rPr lang="en-AU" sz="2000" b="1" kern="1200" dirty="0">
              <a:latin typeface="Calibri Light" panose="020F0302020204030204"/>
            </a:rPr>
            <a:t> </a:t>
          </a:r>
          <a:r>
            <a:rPr lang="en-AU" sz="2000" b="1" kern="1200" dirty="0"/>
            <a:t> Telecom operators, electricity, water…</a:t>
          </a:r>
        </a:p>
      </dsp:txBody>
      <dsp:txXfrm>
        <a:off x="5380002" y="55463"/>
        <a:ext cx="2444055" cy="1466433"/>
      </dsp:txXfrm>
    </dsp:sp>
    <dsp:sp modelId="{110AB642-C789-4538-A591-1691EC6035E8}">
      <dsp:nvSpPr>
        <dsp:cNvPr id="0" name=""/>
        <dsp:cNvSpPr/>
      </dsp:nvSpPr>
      <dsp:spPr>
        <a:xfrm>
          <a:off x="8068463" y="55463"/>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Multilevel marketing</a:t>
          </a:r>
          <a:br>
            <a:rPr lang="en-AU" sz="2000" b="1" kern="1200" dirty="0"/>
          </a:br>
          <a:r>
            <a:rPr lang="en-AU" sz="2000" b="1" kern="1200" dirty="0"/>
            <a:t>Avon, Tupperware, Tupper-Sex</a:t>
          </a:r>
        </a:p>
      </dsp:txBody>
      <dsp:txXfrm>
        <a:off x="8068463" y="55463"/>
        <a:ext cx="2444055" cy="1466433"/>
      </dsp:txXfrm>
    </dsp:sp>
    <dsp:sp modelId="{586B306D-3169-487B-94ED-9C881B980BD5}">
      <dsp:nvSpPr>
        <dsp:cNvPr id="0" name=""/>
        <dsp:cNvSpPr/>
      </dsp:nvSpPr>
      <dsp:spPr>
        <a:xfrm>
          <a:off x="3080" y="1766302"/>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Coupons</a:t>
          </a:r>
        </a:p>
      </dsp:txBody>
      <dsp:txXfrm>
        <a:off x="3080" y="1766302"/>
        <a:ext cx="2444055" cy="1466433"/>
      </dsp:txXfrm>
    </dsp:sp>
    <dsp:sp modelId="{D5EECA21-D567-4AFC-9CD1-BE0B1075897F}">
      <dsp:nvSpPr>
        <dsp:cNvPr id="0" name=""/>
        <dsp:cNvSpPr/>
      </dsp:nvSpPr>
      <dsp:spPr>
        <a:xfrm>
          <a:off x="2691541" y="176630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“Freemium”</a:t>
          </a:r>
        </a:p>
      </dsp:txBody>
      <dsp:txXfrm>
        <a:off x="2691541" y="1766302"/>
        <a:ext cx="2444055" cy="1466433"/>
      </dsp:txXfrm>
    </dsp:sp>
    <dsp:sp modelId="{64D07A7A-08F7-4502-B2E6-B1AE56240C20}">
      <dsp:nvSpPr>
        <dsp:cNvPr id="0" name=""/>
        <dsp:cNvSpPr/>
      </dsp:nvSpPr>
      <dsp:spPr>
        <a:xfrm>
          <a:off x="5380002" y="176630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Dynamic prices</a:t>
          </a:r>
        </a:p>
      </dsp:txBody>
      <dsp:txXfrm>
        <a:off x="5380002" y="1766302"/>
        <a:ext cx="2444055" cy="1466433"/>
      </dsp:txXfrm>
    </dsp:sp>
    <dsp:sp modelId="{B387DD32-383F-4844-AAF5-D5AC9386110F}">
      <dsp:nvSpPr>
        <dsp:cNvPr id="0" name=""/>
        <dsp:cNvSpPr/>
      </dsp:nvSpPr>
      <dsp:spPr>
        <a:xfrm>
          <a:off x="8068463" y="176630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Wholesale</a:t>
          </a:r>
        </a:p>
      </dsp:txBody>
      <dsp:txXfrm>
        <a:off x="8068463" y="1766302"/>
        <a:ext cx="2444055" cy="1466433"/>
      </dsp:txXfrm>
    </dsp:sp>
    <dsp:sp modelId="{D02F9982-AC35-439B-88EC-14146100DEDA}">
      <dsp:nvSpPr>
        <dsp:cNvPr id="0" name=""/>
        <dsp:cNvSpPr/>
      </dsp:nvSpPr>
      <dsp:spPr>
        <a:xfrm>
          <a:off x="1347311" y="3477141"/>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Intermediation</a:t>
          </a:r>
        </a:p>
      </dsp:txBody>
      <dsp:txXfrm>
        <a:off x="1347311" y="3477141"/>
        <a:ext cx="2444055" cy="1466433"/>
      </dsp:txXfrm>
    </dsp:sp>
    <dsp:sp modelId="{33AFE394-1122-419D-8E4D-B2244B7C75F7}">
      <dsp:nvSpPr>
        <dsp:cNvPr id="0" name=""/>
        <dsp:cNvSpPr/>
      </dsp:nvSpPr>
      <dsp:spPr>
        <a:xfrm>
          <a:off x="4035772" y="347714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Licencing</a:t>
          </a:r>
        </a:p>
      </dsp:txBody>
      <dsp:txXfrm>
        <a:off x="4035772" y="3477141"/>
        <a:ext cx="2444055" cy="1466433"/>
      </dsp:txXfrm>
    </dsp:sp>
    <dsp:sp modelId="{77B70BC9-52F6-42BB-BA97-103AD9698B83}">
      <dsp:nvSpPr>
        <dsp:cNvPr id="0" name=""/>
        <dsp:cNvSpPr/>
      </dsp:nvSpPr>
      <dsp:spPr>
        <a:xfrm>
          <a:off x="6724233" y="347714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Loyalty</a:t>
          </a:r>
        </a:p>
      </dsp:txBody>
      <dsp:txXfrm>
        <a:off x="6724233" y="3477141"/>
        <a:ext cx="2444055" cy="1466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2C19A-458D-4413-B250-88B7D8EE1D15}">
      <dsp:nvSpPr>
        <dsp:cNvPr id="0" name=""/>
        <dsp:cNvSpPr/>
      </dsp:nvSpPr>
      <dsp:spPr>
        <a:xfrm>
          <a:off x="0" y="639752"/>
          <a:ext cx="10932621" cy="24381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48493" tIns="374904" rIns="84849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 It is the most common form of innovation. It targets existing markets using existing technology.</a:t>
          </a:r>
          <a:endParaRPr lang="es-ES" sz="1800" kern="1200"/>
        </a:p>
        <a:p>
          <a:pPr marL="171450" lvl="1" indent="-171450" algn="l" defTabSz="800100">
            <a:lnSpc>
              <a:spcPct val="90000"/>
            </a:lnSpc>
            <a:spcBef>
              <a:spcPct val="0"/>
            </a:spcBef>
            <a:spcAft>
              <a:spcPct val="15000"/>
            </a:spcAft>
            <a:buChar char="•"/>
          </a:pPr>
          <a:r>
            <a:rPr lang="en-US" sz="1800" kern="1200"/>
            <a:t>Building on an established knowledge base, the company steadily improves an existing product or service. It employs existing technology to delivere increased value to the customer (features, design changes, etc.) within your existing market. </a:t>
          </a:r>
          <a:endParaRPr lang="es-ES" sz="1800" kern="1200"/>
        </a:p>
        <a:p>
          <a:pPr marL="171450" lvl="1" indent="-171450" algn="l" defTabSz="800100">
            <a:lnSpc>
              <a:spcPct val="90000"/>
            </a:lnSpc>
            <a:spcBef>
              <a:spcPct val="0"/>
            </a:spcBef>
            <a:spcAft>
              <a:spcPct val="15000"/>
            </a:spcAft>
            <a:buChar char="•"/>
          </a:pPr>
          <a:r>
            <a:rPr lang="en-US" sz="1800" kern="1200"/>
            <a:t>Most companies engage in incremental innovation in one way or another.</a:t>
          </a:r>
          <a:endParaRPr lang="es-ES" sz="1800" kern="1200"/>
        </a:p>
        <a:p>
          <a:pPr marL="171450" lvl="1" indent="-171450" algn="l" defTabSz="800100">
            <a:lnSpc>
              <a:spcPct val="90000"/>
            </a:lnSpc>
            <a:spcBef>
              <a:spcPct val="0"/>
            </a:spcBef>
            <a:spcAft>
              <a:spcPct val="15000"/>
            </a:spcAft>
            <a:buChar char="•"/>
          </a:pPr>
          <a:r>
            <a:rPr lang="en-US" sz="1800" kern="1200"/>
            <a:t>Examples include adding new features to existing products or services or even removing features (value through simplification).  </a:t>
          </a:r>
          <a:endParaRPr lang="es-ES" sz="1800" kern="1200"/>
        </a:p>
      </dsp:txBody>
      <dsp:txXfrm>
        <a:off x="0" y="639752"/>
        <a:ext cx="10932621" cy="2438100"/>
      </dsp:txXfrm>
    </dsp:sp>
    <dsp:sp modelId="{19EA72D9-3529-4A91-BD1A-E87AB866DE69}">
      <dsp:nvSpPr>
        <dsp:cNvPr id="0" name=""/>
        <dsp:cNvSpPr/>
      </dsp:nvSpPr>
      <dsp:spPr>
        <a:xfrm>
          <a:off x="546631" y="374072"/>
          <a:ext cx="7652835" cy="5313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9259" tIns="0" rIns="289259" bIns="0" numCol="1" spcCol="1270" anchor="ctr" anchorCtr="0">
          <a:noAutofit/>
        </a:bodyPr>
        <a:lstStyle/>
        <a:p>
          <a:pPr marL="0" lvl="0" indent="0" algn="l" defTabSz="889000">
            <a:lnSpc>
              <a:spcPct val="90000"/>
            </a:lnSpc>
            <a:spcBef>
              <a:spcPct val="0"/>
            </a:spcBef>
            <a:spcAft>
              <a:spcPct val="35000"/>
            </a:spcAft>
            <a:buNone/>
          </a:pPr>
          <a:r>
            <a:rPr lang="en-US" sz="2000" b="1" kern="1200" dirty="0"/>
            <a:t>Incremental Innovation</a:t>
          </a:r>
          <a:endParaRPr lang="es-ES" sz="2000" b="1" kern="1200" dirty="0"/>
        </a:p>
      </dsp:txBody>
      <dsp:txXfrm>
        <a:off x="572570" y="400011"/>
        <a:ext cx="7600957" cy="479482"/>
      </dsp:txXfrm>
    </dsp:sp>
    <dsp:sp modelId="{AA9659EE-9766-4D67-8EDB-1388D0D0A3B3}">
      <dsp:nvSpPr>
        <dsp:cNvPr id="0" name=""/>
        <dsp:cNvSpPr/>
      </dsp:nvSpPr>
      <dsp:spPr>
        <a:xfrm>
          <a:off x="0" y="3440732"/>
          <a:ext cx="10932621" cy="1871100"/>
        </a:xfrm>
        <a:prstGeom prst="rect">
          <a:avLst/>
        </a:prstGeom>
        <a:solidFill>
          <a:schemeClr val="lt1">
            <a:alpha val="90000"/>
            <a:hueOff val="0"/>
            <a:satOff val="0"/>
            <a:lumOff val="0"/>
            <a:alphaOff val="0"/>
          </a:schemeClr>
        </a:solidFill>
        <a:ln w="6350" cap="flat" cmpd="sng" algn="ctr">
          <a:solidFill>
            <a:schemeClr val="accent5">
              <a:hueOff val="-9933876"/>
              <a:satOff val="39811"/>
              <a:lumOff val="86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48493" tIns="374904" rIns="848493"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a:t>It targets new markets with new technology.</a:t>
          </a:r>
        </a:p>
        <a:p>
          <a:pPr marL="171450" lvl="1" indent="-171450" algn="l" defTabSz="800100">
            <a:lnSpc>
              <a:spcPct val="90000"/>
            </a:lnSpc>
            <a:spcBef>
              <a:spcPct val="0"/>
            </a:spcBef>
            <a:spcAft>
              <a:spcPct val="15000"/>
            </a:spcAft>
            <a:buChar char="•"/>
          </a:pPr>
          <a:r>
            <a:rPr lang="es-ES" sz="1800" kern="1200"/>
            <a:t>Draws on novel methods or materials, it is derived from an entirely different knowledge base or from a recombination of the existing knowledge bases with a new stream of knowledge.</a:t>
          </a:r>
        </a:p>
        <a:p>
          <a:pPr marL="171450" lvl="1" indent="-171450" algn="l" defTabSz="800100">
            <a:lnSpc>
              <a:spcPct val="90000"/>
            </a:lnSpc>
            <a:spcBef>
              <a:spcPct val="0"/>
            </a:spcBef>
            <a:spcAft>
              <a:spcPct val="15000"/>
            </a:spcAft>
            <a:buChar char="•"/>
          </a:pPr>
          <a:r>
            <a:rPr lang="es-ES" sz="1800" kern="1200"/>
            <a:t>Examples, the introduction of mass/produced automobile (Ford T), the X ray, the airplane, or more recently genetic engineering.</a:t>
          </a:r>
        </a:p>
      </dsp:txBody>
      <dsp:txXfrm>
        <a:off x="0" y="3440732"/>
        <a:ext cx="10932621" cy="1871100"/>
      </dsp:txXfrm>
    </dsp:sp>
    <dsp:sp modelId="{5E7E526C-33EF-4E62-9751-215C4DAC8B2A}">
      <dsp:nvSpPr>
        <dsp:cNvPr id="0" name=""/>
        <dsp:cNvSpPr/>
      </dsp:nvSpPr>
      <dsp:spPr>
        <a:xfrm>
          <a:off x="546631" y="3175052"/>
          <a:ext cx="7652835" cy="531360"/>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9259" tIns="0" rIns="289259" bIns="0" numCol="1" spcCol="1270" anchor="ctr" anchorCtr="0">
          <a:noAutofit/>
        </a:bodyPr>
        <a:lstStyle/>
        <a:p>
          <a:pPr marL="0" lvl="0" indent="0" algn="l" defTabSz="889000">
            <a:lnSpc>
              <a:spcPct val="90000"/>
            </a:lnSpc>
            <a:spcBef>
              <a:spcPct val="0"/>
            </a:spcBef>
            <a:spcAft>
              <a:spcPct val="35000"/>
            </a:spcAft>
            <a:buNone/>
          </a:pPr>
          <a:r>
            <a:rPr lang="es-ES" sz="2000" b="1" kern="1200" dirty="0"/>
            <a:t>Radical </a:t>
          </a:r>
          <a:r>
            <a:rPr lang="es-ES" sz="2000" b="1" kern="1200" dirty="0" err="1"/>
            <a:t>innovation</a:t>
          </a:r>
          <a:r>
            <a:rPr lang="es-ES" sz="2000" b="1" kern="1200" dirty="0"/>
            <a:t>.</a:t>
          </a:r>
        </a:p>
      </dsp:txBody>
      <dsp:txXfrm>
        <a:off x="572570" y="3200991"/>
        <a:ext cx="7600957"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0C93C-2CA6-4EB7-9FC2-53B71D922A34}">
      <dsp:nvSpPr>
        <dsp:cNvPr id="0" name=""/>
        <dsp:cNvSpPr/>
      </dsp:nvSpPr>
      <dsp:spPr>
        <a:xfrm>
          <a:off x="0" y="467656"/>
          <a:ext cx="11331634" cy="5556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9461" tIns="374904" rIns="879461"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err="1"/>
            <a:t>It</a:t>
          </a:r>
          <a:r>
            <a:rPr lang="es-ES" sz="1800" kern="1200" dirty="0"/>
            <a:t> </a:t>
          </a:r>
          <a:r>
            <a:rPr lang="es-ES" sz="1800" kern="1200" dirty="0" err="1"/>
            <a:t>leverages</a:t>
          </a:r>
          <a:r>
            <a:rPr lang="es-ES" sz="1800" kern="1200" dirty="0"/>
            <a:t> new </a:t>
          </a:r>
          <a:r>
            <a:rPr lang="es-ES" sz="1800" kern="1200" dirty="0" err="1"/>
            <a:t>technologies</a:t>
          </a:r>
          <a:r>
            <a:rPr lang="es-ES" sz="1800" kern="1200" dirty="0"/>
            <a:t> to </a:t>
          </a:r>
          <a:r>
            <a:rPr lang="es-ES" sz="1800" kern="1200" dirty="0" err="1"/>
            <a:t>attack</a:t>
          </a:r>
          <a:r>
            <a:rPr lang="es-ES" sz="1800" kern="1200" dirty="0"/>
            <a:t> </a:t>
          </a:r>
          <a:r>
            <a:rPr lang="es-ES" sz="1800" kern="1200" dirty="0" err="1"/>
            <a:t>existing</a:t>
          </a:r>
          <a:r>
            <a:rPr lang="es-ES" sz="1800" kern="1200" dirty="0"/>
            <a:t> </a:t>
          </a:r>
          <a:r>
            <a:rPr lang="es-ES" sz="1800" kern="1200" dirty="0" err="1"/>
            <a:t>markets</a:t>
          </a:r>
          <a:r>
            <a:rPr lang="es-ES" sz="1800" kern="1200" dirty="0"/>
            <a:t>. </a:t>
          </a:r>
          <a:r>
            <a:rPr lang="es-ES" sz="1800" kern="1200" dirty="0" err="1"/>
            <a:t>It</a:t>
          </a:r>
          <a:r>
            <a:rPr lang="es-ES" sz="1800" kern="1200" dirty="0"/>
            <a:t> invades </a:t>
          </a:r>
          <a:r>
            <a:rPr lang="es-ES" sz="1800" kern="1200" dirty="0" err="1"/>
            <a:t>an</a:t>
          </a:r>
          <a:r>
            <a:rPr lang="es-ES" sz="1800" kern="1200" dirty="0"/>
            <a:t> </a:t>
          </a:r>
          <a:r>
            <a:rPr lang="es-ES" sz="1800" kern="1200" dirty="0" err="1"/>
            <a:t>existing</a:t>
          </a:r>
          <a:r>
            <a:rPr lang="es-ES" sz="1800" kern="1200" dirty="0"/>
            <a:t> </a:t>
          </a:r>
          <a:r>
            <a:rPr lang="es-ES" sz="1800" kern="1200" dirty="0" err="1"/>
            <a:t>market</a:t>
          </a:r>
          <a:r>
            <a:rPr lang="es-ES" sz="1800" kern="1200" dirty="0"/>
            <a:t> </a:t>
          </a:r>
          <a:r>
            <a:rPr lang="es-ES" sz="1800" kern="1200" dirty="0" err="1"/>
            <a:t>from</a:t>
          </a:r>
          <a:r>
            <a:rPr lang="es-ES" sz="1800" kern="1200" dirty="0"/>
            <a:t> </a:t>
          </a:r>
          <a:r>
            <a:rPr lang="es-ES" sz="1800" kern="1200" dirty="0" err="1"/>
            <a:t>the</a:t>
          </a:r>
          <a:r>
            <a:rPr lang="es-ES" sz="1800" kern="1200" dirty="0"/>
            <a:t> </a:t>
          </a:r>
          <a:r>
            <a:rPr lang="es-ES" sz="1800" kern="1200" dirty="0" err="1"/>
            <a:t>bottom</a:t>
          </a:r>
          <a:r>
            <a:rPr lang="es-ES" sz="1800" kern="1200" dirty="0"/>
            <a:t> up, </a:t>
          </a:r>
          <a:r>
            <a:rPr lang="es-ES" sz="1800" kern="1200" dirty="0" err="1"/>
            <a:t>segment</a:t>
          </a:r>
          <a:r>
            <a:rPr lang="es-ES" sz="1800" kern="1200" dirty="0"/>
            <a:t> </a:t>
          </a:r>
          <a:r>
            <a:rPr lang="es-ES" sz="1800" kern="1200" dirty="0" err="1"/>
            <a:t>by</a:t>
          </a:r>
          <a:r>
            <a:rPr lang="es-ES" sz="1800" kern="1200" dirty="0"/>
            <a:t> </a:t>
          </a:r>
          <a:r>
            <a:rPr lang="es-ES" sz="1800" kern="1200" dirty="0" err="1"/>
            <a:t>segment</a:t>
          </a:r>
          <a:r>
            <a:rPr lang="es-ES" sz="1800" kern="1200" dirty="0"/>
            <a:t>. </a:t>
          </a:r>
          <a:r>
            <a:rPr lang="es-ES" sz="1800" kern="1200" dirty="0" err="1"/>
            <a:t>Low</a:t>
          </a:r>
          <a:r>
            <a:rPr lang="es-ES" sz="1800" kern="1200" dirty="0"/>
            <a:t> </a:t>
          </a:r>
          <a:r>
            <a:rPr lang="es-ES" sz="1800" kern="1200" dirty="0" err="1"/>
            <a:t>end</a:t>
          </a:r>
          <a:r>
            <a:rPr lang="es-ES" sz="1800" kern="1200" dirty="0"/>
            <a:t> </a:t>
          </a:r>
          <a:r>
            <a:rPr lang="es-ES" sz="1800" kern="1200" dirty="0" err="1"/>
            <a:t>segments</a:t>
          </a:r>
          <a:r>
            <a:rPr lang="es-ES" sz="1800" kern="1200" dirty="0"/>
            <a:t> produce </a:t>
          </a:r>
          <a:r>
            <a:rPr lang="es-ES" sz="1800" kern="1200" dirty="0" err="1"/>
            <a:t>low</a:t>
          </a:r>
          <a:r>
            <a:rPr lang="es-ES" sz="1800" kern="1200" dirty="0"/>
            <a:t> </a:t>
          </a:r>
          <a:r>
            <a:rPr lang="es-ES" sz="1800" kern="1200" dirty="0" err="1"/>
            <a:t>benefits</a:t>
          </a:r>
          <a:r>
            <a:rPr lang="es-ES" sz="1800" kern="1200" dirty="0"/>
            <a:t>, </a:t>
          </a:r>
          <a:r>
            <a:rPr lang="es-ES" sz="1800" kern="1200" dirty="0" err="1"/>
            <a:t>but</a:t>
          </a:r>
          <a:r>
            <a:rPr lang="es-ES" sz="1800" kern="1200" dirty="0"/>
            <a:t> </a:t>
          </a:r>
          <a:r>
            <a:rPr lang="es-ES" sz="1800" kern="1200" dirty="0" err="1"/>
            <a:t>high</a:t>
          </a:r>
          <a:r>
            <a:rPr lang="es-ES" sz="1800" kern="1200" dirty="0"/>
            <a:t> </a:t>
          </a:r>
          <a:r>
            <a:rPr lang="es-ES" sz="1800" kern="1200" dirty="0" err="1"/>
            <a:t>end</a:t>
          </a:r>
          <a:r>
            <a:rPr lang="es-ES" sz="1800" kern="1200" dirty="0"/>
            <a:t> </a:t>
          </a:r>
          <a:r>
            <a:rPr lang="es-ES" sz="1800" kern="1200" dirty="0" err="1"/>
            <a:t>ones</a:t>
          </a:r>
          <a:r>
            <a:rPr lang="es-ES" sz="1800" kern="1200" dirty="0"/>
            <a:t> are </a:t>
          </a:r>
          <a:r>
            <a:rPr lang="es-ES" sz="1800" kern="1200" dirty="0" err="1"/>
            <a:t>very</a:t>
          </a:r>
          <a:r>
            <a:rPr lang="es-ES" sz="1800" kern="1200" dirty="0"/>
            <a:t> </a:t>
          </a:r>
          <a:r>
            <a:rPr lang="es-ES" sz="1800" kern="1200" dirty="0" err="1"/>
            <a:t>profitable</a:t>
          </a:r>
          <a:r>
            <a:rPr lang="es-ES" sz="1800" kern="1200" dirty="0"/>
            <a:t>. </a:t>
          </a:r>
        </a:p>
        <a:p>
          <a:pPr marL="171450" lvl="1" indent="-171450" algn="l" defTabSz="800100">
            <a:lnSpc>
              <a:spcPct val="90000"/>
            </a:lnSpc>
            <a:spcBef>
              <a:spcPct val="0"/>
            </a:spcBef>
            <a:spcAft>
              <a:spcPct val="15000"/>
            </a:spcAft>
            <a:buChar char="•"/>
          </a:pPr>
          <a:r>
            <a:rPr lang="en-US" sz="1800" kern="1200" dirty="0"/>
            <a:t>also known as </a:t>
          </a:r>
          <a:r>
            <a:rPr lang="en-US" sz="1800" b="1" kern="1200" dirty="0"/>
            <a:t>stealth innovation</a:t>
          </a:r>
          <a:r>
            <a:rPr lang="en-US" sz="1800" kern="1200" dirty="0"/>
            <a:t>, involves applying new technology or processes to your company’s current market.   It is stealthy in nature since newer tech will often be inferior to existing market technology.   This newer technology is often more expensive, has fewer features, is harder to use, and is not as aesthetically pleasing.   But, after a few iterations the newer tech surpasses the old one and disrupts all existing companies.  By then, it might be too late for the established companies to quickly compete with the newer technology.</a:t>
          </a:r>
          <a:endParaRPr lang="es-ES" sz="1800" kern="1200" dirty="0"/>
        </a:p>
        <a:p>
          <a:pPr marL="171450" lvl="1" indent="-171450" algn="l" defTabSz="800100">
            <a:lnSpc>
              <a:spcPct val="90000"/>
            </a:lnSpc>
            <a:spcBef>
              <a:spcPct val="0"/>
            </a:spcBef>
            <a:spcAft>
              <a:spcPct val="15000"/>
            </a:spcAft>
            <a:buChar char="•"/>
          </a:pPr>
          <a:r>
            <a:rPr lang="en-US" sz="1800" kern="1200" dirty="0"/>
            <a:t>There are quite a few examples of disruptive innovation, one of the more prominent being Apple’s iPhone disruption of the mobile phone market.   Prior to the iPhone, most popular phones relied on buttons, keypads or scroll wheels for user input.  </a:t>
          </a:r>
          <a:endParaRPr lang="es-ES" sz="1800" kern="1200" dirty="0"/>
        </a:p>
        <a:p>
          <a:pPr marL="171450" lvl="1" indent="-171450" algn="l" defTabSz="800100">
            <a:lnSpc>
              <a:spcPct val="90000"/>
            </a:lnSpc>
            <a:spcBef>
              <a:spcPct val="0"/>
            </a:spcBef>
            <a:spcAft>
              <a:spcPct val="15000"/>
            </a:spcAft>
            <a:buChar char="•"/>
          </a:pPr>
          <a:r>
            <a:rPr lang="es-ES" sz="1800" kern="1200" dirty="0" err="1"/>
            <a:t>Some</a:t>
          </a:r>
          <a:r>
            <a:rPr lang="es-ES" sz="1800" kern="1200" dirty="0"/>
            <a:t> </a:t>
          </a:r>
          <a:r>
            <a:rPr lang="es-ES" sz="1800" kern="1200" dirty="0" err="1"/>
            <a:t>authors</a:t>
          </a:r>
          <a:r>
            <a:rPr lang="es-ES" sz="1800" kern="1200" dirty="0"/>
            <a:t> </a:t>
          </a:r>
          <a:r>
            <a:rPr lang="es-ES" sz="1800" kern="1200" dirty="0" err="1"/>
            <a:t>contend</a:t>
          </a:r>
          <a:r>
            <a:rPr lang="es-ES" sz="1800" kern="1200" dirty="0"/>
            <a:t> </a:t>
          </a:r>
          <a:r>
            <a:rPr lang="es-ES" sz="1800" kern="1200" dirty="0" err="1"/>
            <a:t>that</a:t>
          </a:r>
          <a:r>
            <a:rPr lang="es-ES" sz="1800" kern="1200" dirty="0"/>
            <a:t> to be radical </a:t>
          </a:r>
          <a:r>
            <a:rPr lang="es-ES" sz="1800" kern="1200" dirty="0" err="1"/>
            <a:t>an</a:t>
          </a:r>
          <a:r>
            <a:rPr lang="es-ES" sz="1800" kern="1200" dirty="0"/>
            <a:t> </a:t>
          </a:r>
          <a:r>
            <a:rPr lang="es-ES" sz="1800" kern="1200" dirty="0" err="1"/>
            <a:t>innovation</a:t>
          </a:r>
          <a:r>
            <a:rPr lang="es-ES" sz="1800" kern="1200" dirty="0"/>
            <a:t> </a:t>
          </a:r>
          <a:r>
            <a:rPr lang="es-ES" sz="1800" kern="1200" dirty="0" err="1"/>
            <a:t>should</a:t>
          </a:r>
          <a:r>
            <a:rPr lang="es-ES" sz="1800" kern="1200" dirty="0"/>
            <a:t> </a:t>
          </a:r>
          <a:r>
            <a:rPr lang="es-ES" sz="1800" kern="1200" dirty="0" err="1"/>
            <a:t>have</a:t>
          </a:r>
          <a:r>
            <a:rPr lang="es-ES" sz="1800" kern="1200" dirty="0"/>
            <a:t> </a:t>
          </a:r>
          <a:r>
            <a:rPr lang="es-ES" sz="1800" kern="1200" dirty="0" err="1"/>
            <a:t>two</a:t>
          </a:r>
          <a:r>
            <a:rPr lang="es-ES" sz="1800" kern="1200" dirty="0"/>
            <a:t> </a:t>
          </a:r>
          <a:r>
            <a:rPr lang="es-ES" sz="1800" kern="1200" dirty="0" err="1"/>
            <a:t>aditional</a:t>
          </a:r>
          <a:r>
            <a:rPr lang="es-ES" sz="1800" kern="1200" dirty="0"/>
            <a:t> </a:t>
          </a:r>
          <a:r>
            <a:rPr lang="es-ES" sz="1800" kern="1200" dirty="0" err="1"/>
            <a:t>characterirstics</a:t>
          </a:r>
          <a:r>
            <a:rPr lang="es-ES" sz="1800" kern="1200" dirty="0"/>
            <a:t>:</a:t>
          </a:r>
        </a:p>
        <a:p>
          <a:pPr marL="342900" lvl="2" indent="-171450" algn="l" defTabSz="800100">
            <a:lnSpc>
              <a:spcPct val="90000"/>
            </a:lnSpc>
            <a:spcBef>
              <a:spcPct val="0"/>
            </a:spcBef>
            <a:spcAft>
              <a:spcPct val="15000"/>
            </a:spcAft>
            <a:buChar char="•"/>
          </a:pPr>
          <a:r>
            <a:rPr lang="es-ES" sz="1800" kern="1200" dirty="0" err="1"/>
            <a:t>It</a:t>
          </a:r>
          <a:r>
            <a:rPr lang="es-ES" sz="1800" kern="1200" dirty="0"/>
            <a:t> </a:t>
          </a:r>
          <a:r>
            <a:rPr lang="es-ES" sz="1800" kern="1200" dirty="0" err="1"/>
            <a:t>begins</a:t>
          </a:r>
          <a:r>
            <a:rPr lang="es-ES" sz="1800" kern="1200" dirty="0"/>
            <a:t> as a </a:t>
          </a:r>
          <a:r>
            <a:rPr lang="es-ES" sz="1800" kern="1200" dirty="0" err="1"/>
            <a:t>low</a:t>
          </a:r>
          <a:r>
            <a:rPr lang="es-ES" sz="1800" kern="1200" dirty="0"/>
            <a:t>/</a:t>
          </a:r>
          <a:r>
            <a:rPr lang="es-ES" sz="1800" kern="1200" dirty="0" err="1"/>
            <a:t>cost</a:t>
          </a:r>
          <a:r>
            <a:rPr lang="es-ES" sz="1800" kern="1200" dirty="0"/>
            <a:t> </a:t>
          </a:r>
          <a:r>
            <a:rPr lang="es-ES" sz="1800" kern="1200" dirty="0" err="1"/>
            <a:t>solution</a:t>
          </a:r>
          <a:r>
            <a:rPr lang="es-ES" sz="1800" kern="1200" dirty="0"/>
            <a:t> to </a:t>
          </a:r>
          <a:r>
            <a:rPr lang="es-ES" sz="1800" kern="1200" dirty="0" err="1"/>
            <a:t>an</a:t>
          </a:r>
          <a:r>
            <a:rPr lang="es-ES" sz="1800" kern="1200" dirty="0"/>
            <a:t> </a:t>
          </a:r>
          <a:r>
            <a:rPr lang="es-ES" sz="1800" kern="1200" dirty="0" err="1"/>
            <a:t>existing</a:t>
          </a:r>
          <a:r>
            <a:rPr lang="es-ES" sz="1800" kern="1200" dirty="0"/>
            <a:t> </a:t>
          </a:r>
          <a:r>
            <a:rPr lang="es-ES" sz="1800" kern="1200" dirty="0" err="1"/>
            <a:t>problem</a:t>
          </a:r>
          <a:endParaRPr lang="es-ES" sz="1800" kern="1200" dirty="0"/>
        </a:p>
        <a:p>
          <a:pPr marL="342900" lvl="2" indent="-171450" algn="l" defTabSz="800100">
            <a:lnSpc>
              <a:spcPct val="90000"/>
            </a:lnSpc>
            <a:spcBef>
              <a:spcPct val="0"/>
            </a:spcBef>
            <a:spcAft>
              <a:spcPct val="15000"/>
            </a:spcAft>
            <a:buChar char="•"/>
          </a:pPr>
          <a:r>
            <a:rPr lang="es-ES" sz="1800" kern="1200" dirty="0" err="1"/>
            <a:t>Initially</a:t>
          </a:r>
          <a:r>
            <a:rPr lang="es-ES" sz="1800" kern="1200" dirty="0"/>
            <a:t>, </a:t>
          </a:r>
          <a:r>
            <a:rPr lang="es-ES" sz="1800" kern="1200" dirty="0" err="1"/>
            <a:t>its</a:t>
          </a:r>
          <a:r>
            <a:rPr lang="es-ES" sz="1800" kern="1200" dirty="0"/>
            <a:t> performance </a:t>
          </a:r>
          <a:r>
            <a:rPr lang="es-ES" sz="1800" kern="1200" dirty="0" err="1"/>
            <a:t>is</a:t>
          </a:r>
          <a:r>
            <a:rPr lang="es-ES" sz="1800" kern="1200" dirty="0"/>
            <a:t> inferior to </a:t>
          </a:r>
          <a:r>
            <a:rPr lang="es-ES" sz="1800" kern="1200" dirty="0" err="1"/>
            <a:t>the</a:t>
          </a:r>
          <a:r>
            <a:rPr lang="es-ES" sz="1800" kern="1200" dirty="0"/>
            <a:t> </a:t>
          </a:r>
          <a:r>
            <a:rPr lang="es-ES" sz="1800" kern="1200" dirty="0" err="1"/>
            <a:t>existing</a:t>
          </a:r>
          <a:r>
            <a:rPr lang="es-ES" sz="1800" kern="1200" dirty="0"/>
            <a:t> </a:t>
          </a:r>
          <a:r>
            <a:rPr lang="es-ES" sz="1800" kern="1200" dirty="0" err="1"/>
            <a:t>technlogy</a:t>
          </a:r>
          <a:r>
            <a:rPr lang="es-ES" sz="1800" kern="1200" dirty="0"/>
            <a:t>, </a:t>
          </a:r>
          <a:r>
            <a:rPr lang="es-ES" sz="1800" kern="1200" dirty="0" err="1"/>
            <a:t>but</a:t>
          </a:r>
          <a:r>
            <a:rPr lang="es-ES" sz="1800" kern="1200" dirty="0"/>
            <a:t> </a:t>
          </a:r>
          <a:r>
            <a:rPr lang="es-ES" sz="1800" kern="1200" dirty="0" err="1"/>
            <a:t>its</a:t>
          </a:r>
          <a:r>
            <a:rPr lang="es-ES" sz="1800" kern="1200" dirty="0"/>
            <a:t> </a:t>
          </a:r>
          <a:r>
            <a:rPr lang="es-ES" sz="1800" kern="1200" dirty="0" err="1"/>
            <a:t>rate</a:t>
          </a:r>
          <a:r>
            <a:rPr lang="es-ES" sz="1800" kern="1200" dirty="0"/>
            <a:t> of </a:t>
          </a:r>
          <a:r>
            <a:rPr lang="es-ES" sz="1800" kern="1200" dirty="0" err="1"/>
            <a:t>improvement</a:t>
          </a:r>
          <a:r>
            <a:rPr lang="es-ES" sz="1800" kern="1200" dirty="0"/>
            <a:t> </a:t>
          </a:r>
          <a:r>
            <a:rPr lang="es-ES" sz="1800" kern="1200" dirty="0" err="1"/>
            <a:t>over</a:t>
          </a:r>
          <a:r>
            <a:rPr lang="es-ES" sz="1800" kern="1200" dirty="0"/>
            <a:t> time </a:t>
          </a:r>
          <a:r>
            <a:rPr lang="es-ES" sz="1800" kern="1200" dirty="0" err="1"/>
            <a:t>is</a:t>
          </a:r>
          <a:r>
            <a:rPr lang="es-ES" sz="1800" kern="1200" dirty="0"/>
            <a:t> </a:t>
          </a:r>
          <a:r>
            <a:rPr lang="es-ES" sz="1800" kern="1200" dirty="0" err="1"/>
            <a:t>fast</a:t>
          </a:r>
          <a:r>
            <a:rPr lang="es-ES" sz="1800" kern="1200" dirty="0"/>
            <a:t>. </a:t>
          </a:r>
          <a:r>
            <a:rPr lang="es-ES" sz="1800" kern="1200" dirty="0" err="1"/>
            <a:t>Eg</a:t>
          </a:r>
          <a:r>
            <a:rPr lang="es-ES" sz="1800" kern="1200" dirty="0"/>
            <a:t>. </a:t>
          </a:r>
          <a:r>
            <a:rPr lang="es-ES" sz="1800" kern="1200" dirty="0" err="1"/>
            <a:t>Japanese</a:t>
          </a:r>
          <a:r>
            <a:rPr lang="es-ES" sz="1800" kern="1200" dirty="0"/>
            <a:t> </a:t>
          </a:r>
          <a:r>
            <a:rPr lang="es-ES" sz="1800" kern="1200" dirty="0" err="1"/>
            <a:t>carmakers</a:t>
          </a:r>
          <a:r>
            <a:rPr lang="es-ES" sz="1800" kern="1200" dirty="0"/>
            <a:t> </a:t>
          </a:r>
          <a:r>
            <a:rPr lang="es-ES" sz="1800" kern="1200" dirty="0" err="1"/>
            <a:t>first</a:t>
          </a:r>
          <a:r>
            <a:rPr lang="es-ES" sz="1800" kern="1200" dirty="0"/>
            <a:t> </a:t>
          </a:r>
          <a:r>
            <a:rPr lang="es-ES" sz="1800" kern="1200" dirty="0" err="1"/>
            <a:t>introduced</a:t>
          </a:r>
          <a:r>
            <a:rPr lang="es-ES" sz="1800" kern="1200" dirty="0"/>
            <a:t> </a:t>
          </a:r>
          <a:r>
            <a:rPr lang="es-ES" sz="1800" kern="1200" dirty="0" err="1"/>
            <a:t>small</a:t>
          </a:r>
          <a:r>
            <a:rPr lang="es-ES" sz="1800" kern="1200" dirty="0"/>
            <a:t> fuel </a:t>
          </a:r>
          <a:r>
            <a:rPr lang="es-ES" sz="1800" kern="1200" dirty="0" err="1"/>
            <a:t>efficient</a:t>
          </a:r>
          <a:r>
            <a:rPr lang="es-ES" sz="1800" kern="1200" dirty="0"/>
            <a:t> </a:t>
          </a:r>
          <a:r>
            <a:rPr lang="es-ES" sz="1800" kern="1200" dirty="0" err="1"/>
            <a:t>inexpensive</a:t>
          </a:r>
          <a:r>
            <a:rPr lang="es-ES" sz="1800" kern="1200" dirty="0"/>
            <a:t> cars, </a:t>
          </a:r>
          <a:r>
            <a:rPr lang="es-ES" sz="1800" kern="1200" dirty="0" err="1"/>
            <a:t>then</a:t>
          </a:r>
          <a:r>
            <a:rPr lang="es-ES" sz="1800" kern="1200" dirty="0"/>
            <a:t> moved to </a:t>
          </a:r>
          <a:r>
            <a:rPr lang="es-ES" sz="1800" kern="1200" dirty="0" err="1"/>
            <a:t>high</a:t>
          </a:r>
          <a:r>
            <a:rPr lang="es-ES" sz="1800" kern="1200" dirty="0"/>
            <a:t> </a:t>
          </a:r>
          <a:r>
            <a:rPr lang="es-ES" sz="1800" kern="1200" dirty="0" err="1"/>
            <a:t>end</a:t>
          </a:r>
          <a:r>
            <a:rPr lang="es-ES" sz="1800" kern="1200" dirty="0"/>
            <a:t> </a:t>
          </a:r>
          <a:r>
            <a:rPr lang="es-ES" sz="1800" kern="1200" dirty="0" err="1"/>
            <a:t>ones</a:t>
          </a:r>
          <a:r>
            <a:rPr lang="es-ES" sz="1800" kern="1200" dirty="0"/>
            <a:t>. </a:t>
          </a:r>
          <a:r>
            <a:rPr lang="es-ES" sz="1800" kern="1200" dirty="0" err="1"/>
            <a:t>Hynday</a:t>
          </a:r>
          <a:r>
            <a:rPr lang="es-ES" sz="1800" kern="1200" dirty="0"/>
            <a:t> and </a:t>
          </a:r>
          <a:r>
            <a:rPr lang="es-ES" sz="1800" kern="1200" dirty="0" err="1"/>
            <a:t>Kia</a:t>
          </a:r>
          <a:r>
            <a:rPr lang="es-ES" sz="1800" kern="1200" dirty="0"/>
            <a:t> </a:t>
          </a:r>
          <a:r>
            <a:rPr lang="es-ES" sz="1800" kern="1200" dirty="0" err="1"/>
            <a:t>have</a:t>
          </a:r>
          <a:r>
            <a:rPr lang="es-ES" sz="1800" kern="1200" dirty="0"/>
            <a:t> </a:t>
          </a:r>
          <a:r>
            <a:rPr lang="es-ES" sz="1800" kern="1200" dirty="0" err="1"/>
            <a:t>followed</a:t>
          </a:r>
          <a:r>
            <a:rPr lang="es-ES" sz="1800" kern="1200" dirty="0"/>
            <a:t> </a:t>
          </a:r>
          <a:r>
            <a:rPr lang="es-ES" sz="1800" kern="1200" dirty="0" err="1"/>
            <a:t>the</a:t>
          </a:r>
          <a:r>
            <a:rPr lang="es-ES" sz="1800" kern="1200" dirty="0"/>
            <a:t> </a:t>
          </a:r>
          <a:r>
            <a:rPr lang="es-ES" sz="1800" kern="1200" dirty="0" err="1"/>
            <a:t>same</a:t>
          </a:r>
          <a:r>
            <a:rPr lang="es-ES" sz="1800" kern="1200" dirty="0"/>
            <a:t>. </a:t>
          </a:r>
        </a:p>
        <a:p>
          <a:pPr marL="342900" lvl="2" indent="-171450" algn="l" defTabSz="800100">
            <a:lnSpc>
              <a:spcPct val="90000"/>
            </a:lnSpc>
            <a:spcBef>
              <a:spcPct val="0"/>
            </a:spcBef>
            <a:spcAft>
              <a:spcPct val="15000"/>
            </a:spcAft>
            <a:buChar char="•"/>
          </a:pPr>
          <a:r>
            <a:rPr lang="es-ES" sz="1800" kern="1200" dirty="0" err="1"/>
            <a:t>Eg</a:t>
          </a:r>
          <a:r>
            <a:rPr lang="es-ES" sz="1800" kern="1200" dirty="0"/>
            <a:t>. Google Android </a:t>
          </a:r>
          <a:r>
            <a:rPr lang="es-ES" sz="1800" kern="1200" dirty="0" err="1"/>
            <a:t>operating</a:t>
          </a:r>
          <a:r>
            <a:rPr lang="es-ES" sz="1800" kern="1200" dirty="0"/>
            <a:t> </a:t>
          </a:r>
          <a:r>
            <a:rPr lang="es-ES" sz="1800" kern="1200" dirty="0" err="1"/>
            <a:t>system</a:t>
          </a:r>
          <a:r>
            <a:rPr lang="es-ES" sz="1800" kern="1200" dirty="0"/>
            <a:t>, </a:t>
          </a:r>
          <a:r>
            <a:rPr lang="es-ES" sz="1800" kern="1200" dirty="0" err="1"/>
            <a:t>competing</a:t>
          </a:r>
          <a:r>
            <a:rPr lang="es-ES" sz="1800" kern="1200" dirty="0"/>
            <a:t> </a:t>
          </a:r>
          <a:r>
            <a:rPr lang="es-ES" sz="1800" kern="1200" dirty="0" err="1"/>
            <a:t>against</a:t>
          </a:r>
          <a:r>
            <a:rPr lang="es-ES" sz="1800" kern="1200" dirty="0"/>
            <a:t> Microsoft Windows  (</a:t>
          </a:r>
          <a:r>
            <a:rPr lang="es-ES" sz="1800" kern="1200" dirty="0" err="1"/>
            <a:t>an</a:t>
          </a:r>
          <a:r>
            <a:rPr lang="es-ES" sz="1800" kern="1200" dirty="0"/>
            <a:t> </a:t>
          </a:r>
          <a:r>
            <a:rPr lang="es-ES" sz="1800" kern="1200" dirty="0" err="1"/>
            <a:t>opereating</a:t>
          </a:r>
          <a:r>
            <a:rPr lang="es-ES" sz="1800" kern="1200" dirty="0"/>
            <a:t> </a:t>
          </a:r>
          <a:r>
            <a:rPr lang="es-ES" sz="1800" kern="1200" dirty="0" err="1"/>
            <a:t>system</a:t>
          </a:r>
          <a:r>
            <a:rPr lang="es-ES" sz="1800" kern="1200" dirty="0"/>
            <a:t>  </a:t>
          </a:r>
          <a:r>
            <a:rPr lang="es-ES" sz="1800" kern="1200" dirty="0" err="1"/>
            <a:t>for</a:t>
          </a:r>
          <a:r>
            <a:rPr lang="es-ES" sz="1800" kern="1200" dirty="0"/>
            <a:t> </a:t>
          </a:r>
          <a:r>
            <a:rPr lang="es-ES" sz="1800" kern="1200" dirty="0" err="1"/>
            <a:t>computers</a:t>
          </a:r>
          <a:r>
            <a:rPr lang="es-ES" sz="1800" kern="1200" dirty="0"/>
            <a:t>)</a:t>
          </a:r>
        </a:p>
      </dsp:txBody>
      <dsp:txXfrm>
        <a:off x="0" y="467656"/>
        <a:ext cx="11331634" cy="5556600"/>
      </dsp:txXfrm>
    </dsp:sp>
    <dsp:sp modelId="{8EB7EADF-9543-4141-A666-8B472621787B}">
      <dsp:nvSpPr>
        <dsp:cNvPr id="0" name=""/>
        <dsp:cNvSpPr/>
      </dsp:nvSpPr>
      <dsp:spPr>
        <a:xfrm>
          <a:off x="566581" y="201976"/>
          <a:ext cx="7932143"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816" tIns="0" rIns="299816" bIns="0" numCol="1" spcCol="1270" anchor="ctr" anchorCtr="0">
          <a:noAutofit/>
        </a:bodyPr>
        <a:lstStyle/>
        <a:p>
          <a:pPr marL="0" lvl="0" indent="0" algn="l" defTabSz="1066800">
            <a:lnSpc>
              <a:spcPct val="90000"/>
            </a:lnSpc>
            <a:spcBef>
              <a:spcPct val="0"/>
            </a:spcBef>
            <a:spcAft>
              <a:spcPct val="35000"/>
            </a:spcAft>
            <a:buNone/>
          </a:pPr>
          <a:r>
            <a:rPr lang="en-US" sz="2400" kern="1200" dirty="0"/>
            <a:t>Disruptive innovation</a:t>
          </a:r>
          <a:r>
            <a:rPr lang="en-US" sz="1600" kern="1200" dirty="0"/>
            <a:t>, </a:t>
          </a:r>
          <a:endParaRPr lang="es-ES" sz="1600" kern="1200" dirty="0"/>
        </a:p>
      </dsp:txBody>
      <dsp:txXfrm>
        <a:off x="592520" y="227915"/>
        <a:ext cx="7880265" cy="479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69C5A-0777-42BD-B277-B0C52F2AEFAD}">
      <dsp:nvSpPr>
        <dsp:cNvPr id="0" name=""/>
        <dsp:cNvSpPr/>
      </dsp:nvSpPr>
      <dsp:spPr>
        <a:xfrm>
          <a:off x="0" y="477326"/>
          <a:ext cx="11353800" cy="5556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437388" rIns="881181"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a:t>It leverages existing technologies into new markets. Since they have to reconfigure the components of a technology, they alter the </a:t>
          </a:r>
          <a:r>
            <a:rPr lang="es-ES" sz="2100" i="1" kern="1200"/>
            <a:t>architecture</a:t>
          </a:r>
          <a:r>
            <a:rPr lang="es-ES" sz="2100" kern="1200"/>
            <a:t> of the product.</a:t>
          </a:r>
        </a:p>
        <a:p>
          <a:pPr marL="228600" lvl="1" indent="-228600" algn="l" defTabSz="933450">
            <a:lnSpc>
              <a:spcPct val="90000"/>
            </a:lnSpc>
            <a:spcBef>
              <a:spcPct val="0"/>
            </a:spcBef>
            <a:spcAft>
              <a:spcPct val="15000"/>
            </a:spcAft>
            <a:buChar char="•"/>
          </a:pPr>
          <a:r>
            <a:rPr lang="en-US" sz="2100" kern="1200"/>
            <a:t>A new product in which known components, based on existing technologies, are reconfigured in a novel way to attack a new market.  </a:t>
          </a:r>
          <a:endParaRPr lang="es-ES" sz="2100" kern="1200"/>
        </a:p>
        <a:p>
          <a:pPr marL="228600" lvl="1" indent="-228600" algn="l" defTabSz="933450">
            <a:lnSpc>
              <a:spcPct val="90000"/>
            </a:lnSpc>
            <a:spcBef>
              <a:spcPct val="0"/>
            </a:spcBef>
            <a:spcAft>
              <a:spcPct val="15000"/>
            </a:spcAft>
            <a:buChar char="•"/>
          </a:pPr>
          <a:r>
            <a:rPr lang="en-US" sz="2100" kern="1200"/>
            <a:t>Taking the lessons, skills and overall technology and applying them within a different market.  </a:t>
          </a:r>
          <a:r>
            <a:rPr lang="es-ES" sz="2100" kern="1200"/>
            <a:t>Eg. Memory foam</a:t>
          </a:r>
        </a:p>
        <a:p>
          <a:pPr marL="228600" lvl="1" indent="-228600" algn="l" defTabSz="933450">
            <a:lnSpc>
              <a:spcPct val="90000"/>
            </a:lnSpc>
            <a:spcBef>
              <a:spcPct val="0"/>
            </a:spcBef>
            <a:spcAft>
              <a:spcPct val="15000"/>
            </a:spcAft>
            <a:buChar char="•"/>
          </a:pPr>
          <a:r>
            <a:rPr lang="en-US" sz="2100" kern="1200"/>
            <a:t>It gives birth to new industries (or swallows existing ones) and involves creating revolutionary technology.   The airplane, for example, was not the first mode of transportation, but it is revolutionary as it allowed commercialized air travel to develop and prosper.</a:t>
          </a:r>
          <a:endParaRPr lang="es-ES" sz="2100" kern="1200"/>
        </a:p>
        <a:p>
          <a:pPr marL="228600" lvl="1" indent="-228600" algn="l" defTabSz="933450">
            <a:lnSpc>
              <a:spcPct val="90000"/>
            </a:lnSpc>
            <a:spcBef>
              <a:spcPct val="0"/>
            </a:spcBef>
            <a:spcAft>
              <a:spcPct val="15000"/>
            </a:spcAft>
            <a:buChar char="•"/>
          </a:pPr>
          <a:r>
            <a:rPr lang="es-ES" sz="2100" kern="1200"/>
            <a:t>Example. Xerox was once the most dominant copier company worldwide. Highvolume, high quality, high price copy machines leased to customers through a service agreement. Great for big companies, but Xerox neglected SMEs. Cannon redesigned the machines by applying architectural innovation, so that no professional service was needed. Reliability was built into the machine and the user could replace the cartridge. This allowed cannon to apply the razor and razor blade business model.</a:t>
          </a:r>
        </a:p>
      </dsp:txBody>
      <dsp:txXfrm>
        <a:off x="0" y="477326"/>
        <a:ext cx="11353800" cy="5556600"/>
      </dsp:txXfrm>
    </dsp:sp>
    <dsp:sp modelId="{EDA7394F-7781-4893-9563-1F35BEB0A875}">
      <dsp:nvSpPr>
        <dsp:cNvPr id="0" name=""/>
        <dsp:cNvSpPr/>
      </dsp:nvSpPr>
      <dsp:spPr>
        <a:xfrm>
          <a:off x="567690" y="167366"/>
          <a:ext cx="794766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1066800">
            <a:lnSpc>
              <a:spcPct val="90000"/>
            </a:lnSpc>
            <a:spcBef>
              <a:spcPct val="0"/>
            </a:spcBef>
            <a:spcAft>
              <a:spcPct val="35000"/>
            </a:spcAft>
            <a:buNone/>
          </a:pPr>
          <a:r>
            <a:rPr lang="en-US" sz="2400" b="1" kern="1200" dirty="0"/>
            <a:t>Architectural innovation</a:t>
          </a:r>
          <a:endParaRPr lang="es-ES" sz="2400" b="1" kern="1200" dirty="0"/>
        </a:p>
      </dsp:txBody>
      <dsp:txXfrm>
        <a:off x="597952" y="197628"/>
        <a:ext cx="788713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53891-59AB-47CC-A304-81CDAF7677BB}">
      <dsp:nvSpPr>
        <dsp:cNvPr id="0" name=""/>
        <dsp:cNvSpPr/>
      </dsp:nvSpPr>
      <dsp:spPr>
        <a:xfrm>
          <a:off x="4018" y="1468487"/>
          <a:ext cx="1201042" cy="720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s-ES" sz="900" kern="1200" dirty="0" err="1">
              <a:solidFill>
                <a:srgbClr val="444444"/>
              </a:solidFill>
              <a:latin typeface="Calibri"/>
              <a:cs typeface="Calibri"/>
            </a:rPr>
            <a:t>Customer</a:t>
          </a:r>
          <a:r>
            <a:rPr lang="es-ES" sz="900" kern="1200" dirty="0">
              <a:solidFill>
                <a:srgbClr val="444444"/>
              </a:solidFill>
              <a:latin typeface="Calibri"/>
              <a:cs typeface="Calibri"/>
            </a:rPr>
            <a:t> </a:t>
          </a:r>
          <a:r>
            <a:rPr lang="es-ES" sz="900" kern="1200" dirty="0" err="1">
              <a:latin typeface="Calibri"/>
              <a:cs typeface="Calibri"/>
            </a:rPr>
            <a:t>suggestions</a:t>
          </a:r>
          <a:endParaRPr lang="es-ES" sz="900" kern="1200" dirty="0" err="1">
            <a:latin typeface="Calibri Light" panose="020F0302020204030204"/>
            <a:cs typeface="Calibri Light" panose="020F0302020204030204"/>
          </a:endParaRPr>
        </a:p>
      </dsp:txBody>
      <dsp:txXfrm>
        <a:off x="25124" y="1489593"/>
        <a:ext cx="1158830" cy="678413"/>
      </dsp:txXfrm>
    </dsp:sp>
    <dsp:sp modelId="{11BDF9C8-42F8-46D0-8F91-62CC9A10109F}">
      <dsp:nvSpPr>
        <dsp:cNvPr id="0" name=""/>
        <dsp:cNvSpPr/>
      </dsp:nvSpPr>
      <dsp:spPr>
        <a:xfrm>
          <a:off x="1325165" y="1679870"/>
          <a:ext cx="254621" cy="297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325165" y="1739442"/>
        <a:ext cx="178235" cy="178714"/>
      </dsp:txXfrm>
    </dsp:sp>
    <dsp:sp modelId="{D588C9CA-53CA-40C9-8807-E551B59E57D0}">
      <dsp:nvSpPr>
        <dsp:cNvPr id="0" name=""/>
        <dsp:cNvSpPr/>
      </dsp:nvSpPr>
      <dsp:spPr>
        <a:xfrm>
          <a:off x="1685478" y="1468487"/>
          <a:ext cx="1201042" cy="720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s-ES" sz="900" kern="1200" dirty="0" err="1">
              <a:solidFill>
                <a:srgbClr val="444444"/>
              </a:solidFill>
              <a:latin typeface="Calibri"/>
              <a:cs typeface="Calibri"/>
            </a:rPr>
            <a:t>invention</a:t>
          </a:r>
          <a:r>
            <a:rPr lang="es-ES" sz="900" kern="1200" dirty="0">
              <a:solidFill>
                <a:srgbClr val="444444"/>
              </a:solidFill>
              <a:latin typeface="Calibri"/>
              <a:cs typeface="Calibri"/>
            </a:rPr>
            <a:t> </a:t>
          </a:r>
          <a:endParaRPr lang="es-ES" sz="900" kern="1200" dirty="0">
            <a:latin typeface="Calibri Light" panose="020F0302020204030204"/>
            <a:cs typeface="Calibri Light" panose="020F0302020204030204"/>
          </a:endParaRPr>
        </a:p>
      </dsp:txBody>
      <dsp:txXfrm>
        <a:off x="1706584" y="1489593"/>
        <a:ext cx="1158830" cy="678413"/>
      </dsp:txXfrm>
    </dsp:sp>
    <dsp:sp modelId="{A05F4309-9D22-4155-AB03-72D031B591F5}">
      <dsp:nvSpPr>
        <dsp:cNvPr id="0" name=""/>
        <dsp:cNvSpPr/>
      </dsp:nvSpPr>
      <dsp:spPr>
        <a:xfrm>
          <a:off x="3006625" y="1679870"/>
          <a:ext cx="254621" cy="2978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006625" y="1739442"/>
        <a:ext cx="178235" cy="178714"/>
      </dsp:txXfrm>
    </dsp:sp>
    <dsp:sp modelId="{28A4E81B-6C27-44A1-B5D2-6AF38CB367D9}">
      <dsp:nvSpPr>
        <dsp:cNvPr id="0" name=""/>
        <dsp:cNvSpPr/>
      </dsp:nvSpPr>
      <dsp:spPr>
        <a:xfrm>
          <a:off x="3366938" y="1468487"/>
          <a:ext cx="1201042" cy="720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err="1">
              <a:solidFill>
                <a:srgbClr val="444444"/>
              </a:solidFill>
              <a:latin typeface="Calibri"/>
              <a:cs typeface="Calibri"/>
            </a:rPr>
            <a:t>manufacturing</a:t>
          </a:r>
          <a:r>
            <a:rPr lang="en-US" sz="900" kern="1200" dirty="0">
              <a:latin typeface="Calibri"/>
              <a:cs typeface="Calibri"/>
            </a:rPr>
            <a:t> </a:t>
          </a:r>
          <a:endParaRPr lang="es-ES" sz="900" kern="1200" dirty="0"/>
        </a:p>
      </dsp:txBody>
      <dsp:txXfrm>
        <a:off x="3388044" y="1489593"/>
        <a:ext cx="1158830" cy="678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B51B7-49B8-48B2-85F3-194CD3559CE6}">
      <dsp:nvSpPr>
        <dsp:cNvPr id="0" name=""/>
        <dsp:cNvSpPr/>
      </dsp:nvSpPr>
      <dsp:spPr>
        <a:xfrm>
          <a:off x="2797" y="1670766"/>
          <a:ext cx="1223229" cy="733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s-ES" sz="1000" kern="1200" dirty="0" err="1"/>
            <a:t>Scientific</a:t>
          </a:r>
          <a:r>
            <a:rPr lang="es-ES" sz="1000" kern="1200" dirty="0"/>
            <a:t> Discovery </a:t>
          </a:r>
        </a:p>
      </dsp:txBody>
      <dsp:txXfrm>
        <a:off x="24293" y="1692262"/>
        <a:ext cx="1180237" cy="690945"/>
      </dsp:txXfrm>
    </dsp:sp>
    <dsp:sp modelId="{9830DCD7-C3AB-402E-9EF5-487D5C9EF930}">
      <dsp:nvSpPr>
        <dsp:cNvPr id="0" name=""/>
        <dsp:cNvSpPr/>
      </dsp:nvSpPr>
      <dsp:spPr>
        <a:xfrm>
          <a:off x="1348349" y="1886054"/>
          <a:ext cx="259324" cy="303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348349" y="1946726"/>
        <a:ext cx="181527" cy="182016"/>
      </dsp:txXfrm>
    </dsp:sp>
    <dsp:sp modelId="{D142F3E4-D7DC-47A0-BAD9-5654D7DB5039}">
      <dsp:nvSpPr>
        <dsp:cNvPr id="0" name=""/>
        <dsp:cNvSpPr/>
      </dsp:nvSpPr>
      <dsp:spPr>
        <a:xfrm>
          <a:off x="1715318" y="1670766"/>
          <a:ext cx="1223229" cy="733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 </a:t>
          </a:r>
          <a:r>
            <a:rPr lang="es-ES" sz="1000" kern="1200" dirty="0" err="1"/>
            <a:t>invention</a:t>
          </a:r>
          <a:r>
            <a:rPr lang="es-ES" sz="1000" kern="1200" dirty="0"/>
            <a:t> </a:t>
          </a:r>
        </a:p>
      </dsp:txBody>
      <dsp:txXfrm>
        <a:off x="1736814" y="1692262"/>
        <a:ext cx="1180237" cy="690945"/>
      </dsp:txXfrm>
    </dsp:sp>
    <dsp:sp modelId="{1F8AE97A-01D7-45E3-9C87-7B1073940371}">
      <dsp:nvSpPr>
        <dsp:cNvPr id="0" name=""/>
        <dsp:cNvSpPr/>
      </dsp:nvSpPr>
      <dsp:spPr>
        <a:xfrm>
          <a:off x="3060870" y="1886054"/>
          <a:ext cx="259324" cy="303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3060870" y="1946726"/>
        <a:ext cx="181527" cy="182016"/>
      </dsp:txXfrm>
    </dsp:sp>
    <dsp:sp modelId="{98DBB06B-2191-47C2-8CE1-68CFB80AE1BA}">
      <dsp:nvSpPr>
        <dsp:cNvPr id="0" name=""/>
        <dsp:cNvSpPr/>
      </dsp:nvSpPr>
      <dsp:spPr>
        <a:xfrm>
          <a:off x="3427839" y="1670766"/>
          <a:ext cx="1223229" cy="733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err="1"/>
            <a:t>manufacturing</a:t>
          </a:r>
          <a:r>
            <a:rPr lang="es-ES" sz="1000" kern="1200" dirty="0"/>
            <a:t> </a:t>
          </a:r>
        </a:p>
      </dsp:txBody>
      <dsp:txXfrm>
        <a:off x="3449335" y="1692262"/>
        <a:ext cx="1180237" cy="690945"/>
      </dsp:txXfrm>
    </dsp:sp>
    <dsp:sp modelId="{30FE0E16-B099-4CD5-AC9F-7268DAA87F4E}">
      <dsp:nvSpPr>
        <dsp:cNvPr id="0" name=""/>
        <dsp:cNvSpPr/>
      </dsp:nvSpPr>
      <dsp:spPr>
        <a:xfrm>
          <a:off x="4773391" y="1886054"/>
          <a:ext cx="259324" cy="303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773391" y="1946726"/>
        <a:ext cx="181527" cy="182016"/>
      </dsp:txXfrm>
    </dsp:sp>
    <dsp:sp modelId="{A7DBDF1E-BD48-4B9A-BCED-01D849E6002E}">
      <dsp:nvSpPr>
        <dsp:cNvPr id="0" name=""/>
        <dsp:cNvSpPr/>
      </dsp:nvSpPr>
      <dsp:spPr>
        <a:xfrm>
          <a:off x="5140360" y="1670766"/>
          <a:ext cx="1223229" cy="7339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marketing</a:t>
          </a:r>
          <a:r>
            <a:rPr lang="en-US" sz="1000" kern="1200" dirty="0"/>
            <a:t>  </a:t>
          </a:r>
          <a:endParaRPr lang="es-ES" sz="1000" kern="1200" dirty="0"/>
        </a:p>
      </dsp:txBody>
      <dsp:txXfrm>
        <a:off x="5161856" y="1692262"/>
        <a:ext cx="1180237" cy="690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D93-C33D-4DD9-B20A-50B309325B90}">
      <dsp:nvSpPr>
        <dsp:cNvPr id="0" name=""/>
        <dsp:cNvSpPr/>
      </dsp:nvSpPr>
      <dsp:spPr>
        <a:xfrm>
          <a:off x="801242" y="0"/>
          <a:ext cx="9080754" cy="3624349"/>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36FD18-B06B-4741-9AF5-DA5372880E8E}">
      <dsp:nvSpPr>
        <dsp:cNvPr id="0" name=""/>
        <dsp:cNvSpPr/>
      </dsp:nvSpPr>
      <dsp:spPr>
        <a:xfrm>
          <a:off x="3661" y="1087304"/>
          <a:ext cx="2319222" cy="14497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ea typeface="+mn-lt"/>
              <a:cs typeface="+mn-lt"/>
            </a:rPr>
            <a:t>ideation</a:t>
          </a:r>
          <a:endParaRPr lang="es-ES" sz="3600" b="1" kern="1200" dirty="0"/>
        </a:p>
      </dsp:txBody>
      <dsp:txXfrm>
        <a:off x="74431" y="1158074"/>
        <a:ext cx="2177682" cy="1308199"/>
      </dsp:txXfrm>
    </dsp:sp>
    <dsp:sp modelId="{05600D4F-7CB7-447D-92D9-3285DEF15735}">
      <dsp:nvSpPr>
        <dsp:cNvPr id="0" name=""/>
        <dsp:cNvSpPr/>
      </dsp:nvSpPr>
      <dsp:spPr>
        <a:xfrm>
          <a:off x="2709421" y="1087304"/>
          <a:ext cx="2319222" cy="1449739"/>
        </a:xfrm>
        <a:prstGeom prst="roundRect">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ea typeface="+mn-lt"/>
              <a:cs typeface="+mn-lt"/>
            </a:rPr>
            <a:t>invention</a:t>
          </a:r>
          <a:endParaRPr lang="es-ES" sz="3600" b="1" kern="1200" dirty="0"/>
        </a:p>
      </dsp:txBody>
      <dsp:txXfrm>
        <a:off x="2780191" y="1158074"/>
        <a:ext cx="2177682" cy="1308199"/>
      </dsp:txXfrm>
    </dsp:sp>
    <dsp:sp modelId="{A2717996-9606-4C94-BE2C-52A0A424F127}">
      <dsp:nvSpPr>
        <dsp:cNvPr id="0" name=""/>
        <dsp:cNvSpPr/>
      </dsp:nvSpPr>
      <dsp:spPr>
        <a:xfrm>
          <a:off x="5415181" y="1087304"/>
          <a:ext cx="2558636" cy="1449739"/>
        </a:xfrm>
        <a:prstGeom prst="roundRect">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ea typeface="+mn-lt"/>
              <a:cs typeface="+mn-lt"/>
            </a:rPr>
            <a:t>innovation</a:t>
          </a:r>
          <a:endParaRPr lang="es-ES" sz="3600" b="1" kern="1200" dirty="0"/>
        </a:p>
      </dsp:txBody>
      <dsp:txXfrm>
        <a:off x="5485951" y="1158074"/>
        <a:ext cx="2417096" cy="1308199"/>
      </dsp:txXfrm>
    </dsp:sp>
    <dsp:sp modelId="{26211D8C-BCED-491E-8FFF-571BAD866552}">
      <dsp:nvSpPr>
        <dsp:cNvPr id="0" name=""/>
        <dsp:cNvSpPr/>
      </dsp:nvSpPr>
      <dsp:spPr>
        <a:xfrm>
          <a:off x="8360355" y="1087304"/>
          <a:ext cx="2319222" cy="1449739"/>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ea typeface="+mn-lt"/>
              <a:cs typeface="+mn-lt"/>
            </a:rPr>
            <a:t>imitation</a:t>
          </a:r>
          <a:endParaRPr lang="es-ES" sz="3600" b="1" kern="1200" dirty="0"/>
        </a:p>
      </dsp:txBody>
      <dsp:txXfrm>
        <a:off x="8431125" y="1158074"/>
        <a:ext cx="2177682" cy="1308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D93-C33D-4DD9-B20A-50B309325B90}">
      <dsp:nvSpPr>
        <dsp:cNvPr id="0" name=""/>
        <dsp:cNvSpPr/>
      </dsp:nvSpPr>
      <dsp:spPr>
        <a:xfrm>
          <a:off x="560589" y="0"/>
          <a:ext cx="6353347" cy="1413164"/>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36FD18-B06B-4741-9AF5-DA5372880E8E}">
      <dsp:nvSpPr>
        <dsp:cNvPr id="0" name=""/>
        <dsp:cNvSpPr/>
      </dsp:nvSpPr>
      <dsp:spPr>
        <a:xfrm>
          <a:off x="2561" y="423949"/>
          <a:ext cx="1622643" cy="5652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n-lt"/>
              <a:cs typeface="+mn-lt"/>
            </a:rPr>
            <a:t>ideation</a:t>
          </a:r>
          <a:endParaRPr lang="es-ES" sz="2400" b="1" kern="1200" dirty="0"/>
        </a:p>
      </dsp:txBody>
      <dsp:txXfrm>
        <a:off x="30155" y="451543"/>
        <a:ext cx="1567455" cy="510077"/>
      </dsp:txXfrm>
    </dsp:sp>
    <dsp:sp modelId="{A2717996-9606-4C94-BE2C-52A0A424F127}">
      <dsp:nvSpPr>
        <dsp:cNvPr id="0" name=""/>
        <dsp:cNvSpPr/>
      </dsp:nvSpPr>
      <dsp:spPr>
        <a:xfrm>
          <a:off x="1895646" y="423949"/>
          <a:ext cx="1790149" cy="565265"/>
        </a:xfrm>
        <a:prstGeom prst="roundRect">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1923240" y="451543"/>
        <a:ext cx="1734961" cy="510077"/>
      </dsp:txXfrm>
    </dsp:sp>
    <dsp:sp modelId="{C1142A83-88C0-49BD-8D70-6AE997DC22F0}">
      <dsp:nvSpPr>
        <dsp:cNvPr id="0" name=""/>
        <dsp:cNvSpPr/>
      </dsp:nvSpPr>
      <dsp:spPr>
        <a:xfrm>
          <a:off x="3956236" y="423949"/>
          <a:ext cx="1622643" cy="565265"/>
        </a:xfrm>
        <a:prstGeom prst="roundRect">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3983830" y="451543"/>
        <a:ext cx="1567455" cy="510077"/>
      </dsp:txXfrm>
    </dsp:sp>
    <dsp:sp modelId="{26211D8C-BCED-491E-8FFF-571BAD866552}">
      <dsp:nvSpPr>
        <dsp:cNvPr id="0" name=""/>
        <dsp:cNvSpPr/>
      </dsp:nvSpPr>
      <dsp:spPr>
        <a:xfrm>
          <a:off x="5849321" y="423949"/>
          <a:ext cx="1622643" cy="565265"/>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5876915" y="451543"/>
        <a:ext cx="1567455" cy="5100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D93-C33D-4DD9-B20A-50B309325B90}">
      <dsp:nvSpPr>
        <dsp:cNvPr id="0" name=""/>
        <dsp:cNvSpPr/>
      </dsp:nvSpPr>
      <dsp:spPr>
        <a:xfrm>
          <a:off x="560589" y="0"/>
          <a:ext cx="6353347" cy="1413164"/>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36FD18-B06B-4741-9AF5-DA5372880E8E}">
      <dsp:nvSpPr>
        <dsp:cNvPr id="0" name=""/>
        <dsp:cNvSpPr/>
      </dsp:nvSpPr>
      <dsp:spPr>
        <a:xfrm>
          <a:off x="2561" y="423949"/>
          <a:ext cx="1622643" cy="5652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n-lt"/>
              <a:cs typeface="+mn-lt"/>
            </a:rPr>
            <a:t>ideation</a:t>
          </a:r>
          <a:endParaRPr lang="es-ES" sz="2400" b="1" kern="1200" dirty="0"/>
        </a:p>
      </dsp:txBody>
      <dsp:txXfrm>
        <a:off x="30155" y="451543"/>
        <a:ext cx="1567455" cy="510077"/>
      </dsp:txXfrm>
    </dsp:sp>
    <dsp:sp modelId="{A2717996-9606-4C94-BE2C-52A0A424F127}">
      <dsp:nvSpPr>
        <dsp:cNvPr id="0" name=""/>
        <dsp:cNvSpPr/>
      </dsp:nvSpPr>
      <dsp:spPr>
        <a:xfrm>
          <a:off x="1895646" y="423949"/>
          <a:ext cx="1790149" cy="565265"/>
        </a:xfrm>
        <a:prstGeom prst="roundRect">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t>invention</a:t>
          </a:r>
          <a:endParaRPr lang="es-ES" sz="2400" b="1" kern="1200" dirty="0"/>
        </a:p>
      </dsp:txBody>
      <dsp:txXfrm>
        <a:off x="1923240" y="451543"/>
        <a:ext cx="1734961" cy="510077"/>
      </dsp:txXfrm>
    </dsp:sp>
    <dsp:sp modelId="{C1142A83-88C0-49BD-8D70-6AE997DC22F0}">
      <dsp:nvSpPr>
        <dsp:cNvPr id="0" name=""/>
        <dsp:cNvSpPr/>
      </dsp:nvSpPr>
      <dsp:spPr>
        <a:xfrm>
          <a:off x="3956236" y="423949"/>
          <a:ext cx="1622643" cy="565265"/>
        </a:xfrm>
        <a:prstGeom prst="roundRect">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3983830" y="451543"/>
        <a:ext cx="1567455" cy="510077"/>
      </dsp:txXfrm>
    </dsp:sp>
    <dsp:sp modelId="{26211D8C-BCED-491E-8FFF-571BAD866552}">
      <dsp:nvSpPr>
        <dsp:cNvPr id="0" name=""/>
        <dsp:cNvSpPr/>
      </dsp:nvSpPr>
      <dsp:spPr>
        <a:xfrm>
          <a:off x="5849321" y="423949"/>
          <a:ext cx="1622643" cy="565265"/>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5876915" y="451543"/>
        <a:ext cx="1567455" cy="5100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D93-C33D-4DD9-B20A-50B309325B90}">
      <dsp:nvSpPr>
        <dsp:cNvPr id="0" name=""/>
        <dsp:cNvSpPr/>
      </dsp:nvSpPr>
      <dsp:spPr>
        <a:xfrm>
          <a:off x="560589" y="0"/>
          <a:ext cx="6353347" cy="1413164"/>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36FD18-B06B-4741-9AF5-DA5372880E8E}">
      <dsp:nvSpPr>
        <dsp:cNvPr id="0" name=""/>
        <dsp:cNvSpPr/>
      </dsp:nvSpPr>
      <dsp:spPr>
        <a:xfrm>
          <a:off x="2561" y="423949"/>
          <a:ext cx="1622643" cy="5652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n-lt"/>
              <a:cs typeface="+mn-lt"/>
            </a:rPr>
            <a:t>ideation</a:t>
          </a:r>
          <a:endParaRPr lang="es-ES" sz="2400" b="1" kern="1200" dirty="0"/>
        </a:p>
      </dsp:txBody>
      <dsp:txXfrm>
        <a:off x="30155" y="451543"/>
        <a:ext cx="1567455" cy="510077"/>
      </dsp:txXfrm>
    </dsp:sp>
    <dsp:sp modelId="{A2717996-9606-4C94-BE2C-52A0A424F127}">
      <dsp:nvSpPr>
        <dsp:cNvPr id="0" name=""/>
        <dsp:cNvSpPr/>
      </dsp:nvSpPr>
      <dsp:spPr>
        <a:xfrm>
          <a:off x="1895646" y="423949"/>
          <a:ext cx="1790149" cy="565265"/>
        </a:xfrm>
        <a:prstGeom prst="roundRect">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t>invention</a:t>
          </a:r>
          <a:endParaRPr lang="es-ES" sz="2400" b="1" kern="1200" dirty="0"/>
        </a:p>
      </dsp:txBody>
      <dsp:txXfrm>
        <a:off x="1923240" y="451543"/>
        <a:ext cx="1734961" cy="510077"/>
      </dsp:txXfrm>
    </dsp:sp>
    <dsp:sp modelId="{C1142A83-88C0-49BD-8D70-6AE997DC22F0}">
      <dsp:nvSpPr>
        <dsp:cNvPr id="0" name=""/>
        <dsp:cNvSpPr/>
      </dsp:nvSpPr>
      <dsp:spPr>
        <a:xfrm>
          <a:off x="3956236" y="423949"/>
          <a:ext cx="1622643" cy="565265"/>
        </a:xfrm>
        <a:prstGeom prst="roundRect">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3983830" y="451543"/>
        <a:ext cx="1567455" cy="510077"/>
      </dsp:txXfrm>
    </dsp:sp>
    <dsp:sp modelId="{26211D8C-BCED-491E-8FFF-571BAD866552}">
      <dsp:nvSpPr>
        <dsp:cNvPr id="0" name=""/>
        <dsp:cNvSpPr/>
      </dsp:nvSpPr>
      <dsp:spPr>
        <a:xfrm>
          <a:off x="5849321" y="423949"/>
          <a:ext cx="1622643" cy="565265"/>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5876915" y="451543"/>
        <a:ext cx="1567455" cy="5100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D93-C33D-4DD9-B20A-50B309325B90}">
      <dsp:nvSpPr>
        <dsp:cNvPr id="0" name=""/>
        <dsp:cNvSpPr/>
      </dsp:nvSpPr>
      <dsp:spPr>
        <a:xfrm>
          <a:off x="577214" y="0"/>
          <a:ext cx="6541770" cy="1555734"/>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736FD18-B06B-4741-9AF5-DA5372880E8E}">
      <dsp:nvSpPr>
        <dsp:cNvPr id="0" name=""/>
        <dsp:cNvSpPr/>
      </dsp:nvSpPr>
      <dsp:spPr>
        <a:xfrm>
          <a:off x="2637" y="466720"/>
          <a:ext cx="1670766" cy="62229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a typeface="+mn-lt"/>
              <a:cs typeface="+mn-lt"/>
            </a:rPr>
            <a:t>ideation</a:t>
          </a:r>
          <a:endParaRPr lang="es-ES" sz="2400" b="1" kern="1200" dirty="0"/>
        </a:p>
      </dsp:txBody>
      <dsp:txXfrm>
        <a:off x="33015" y="497098"/>
        <a:ext cx="1610010" cy="561537"/>
      </dsp:txXfrm>
    </dsp:sp>
    <dsp:sp modelId="{A2717996-9606-4C94-BE2C-52A0A424F127}">
      <dsp:nvSpPr>
        <dsp:cNvPr id="0" name=""/>
        <dsp:cNvSpPr/>
      </dsp:nvSpPr>
      <dsp:spPr>
        <a:xfrm>
          <a:off x="1951865" y="466720"/>
          <a:ext cx="1843240" cy="622293"/>
        </a:xfrm>
        <a:prstGeom prst="roundRect">
          <a:avLst/>
        </a:prstGeom>
        <a:gradFill rotWithShape="0">
          <a:gsLst>
            <a:gs pos="0">
              <a:schemeClr val="accent5">
                <a:hueOff val="-3311292"/>
                <a:satOff val="13270"/>
                <a:lumOff val="2876"/>
                <a:alphaOff val="0"/>
                <a:satMod val="103000"/>
                <a:lumMod val="102000"/>
                <a:tint val="94000"/>
              </a:schemeClr>
            </a:gs>
            <a:gs pos="50000">
              <a:schemeClr val="accent5">
                <a:hueOff val="-3311292"/>
                <a:satOff val="13270"/>
                <a:lumOff val="2876"/>
                <a:alphaOff val="0"/>
                <a:satMod val="110000"/>
                <a:lumMod val="100000"/>
                <a:shade val="100000"/>
              </a:schemeClr>
            </a:gs>
            <a:gs pos="100000">
              <a:schemeClr val="accent5">
                <a:hueOff val="-3311292"/>
                <a:satOff val="13270"/>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t>invention</a:t>
          </a:r>
          <a:endParaRPr lang="es-ES" sz="2400" b="1" kern="1200" dirty="0"/>
        </a:p>
      </dsp:txBody>
      <dsp:txXfrm>
        <a:off x="1982243" y="497098"/>
        <a:ext cx="1782484" cy="561537"/>
      </dsp:txXfrm>
    </dsp:sp>
    <dsp:sp modelId="{C1142A83-88C0-49BD-8D70-6AE997DC22F0}">
      <dsp:nvSpPr>
        <dsp:cNvPr id="0" name=""/>
        <dsp:cNvSpPr/>
      </dsp:nvSpPr>
      <dsp:spPr>
        <a:xfrm>
          <a:off x="4073567" y="466720"/>
          <a:ext cx="1670766" cy="622293"/>
        </a:xfrm>
        <a:prstGeom prst="roundRect">
          <a:avLst/>
        </a:prstGeom>
        <a:gradFill rotWithShape="0">
          <a:gsLst>
            <a:gs pos="0">
              <a:schemeClr val="accent5">
                <a:hueOff val="-6622584"/>
                <a:satOff val="26541"/>
                <a:lumOff val="5752"/>
                <a:alphaOff val="0"/>
                <a:satMod val="103000"/>
                <a:lumMod val="102000"/>
                <a:tint val="94000"/>
              </a:schemeClr>
            </a:gs>
            <a:gs pos="50000">
              <a:schemeClr val="accent5">
                <a:hueOff val="-6622584"/>
                <a:satOff val="26541"/>
                <a:lumOff val="5752"/>
                <a:alphaOff val="0"/>
                <a:satMod val="110000"/>
                <a:lumMod val="100000"/>
                <a:shade val="100000"/>
              </a:schemeClr>
            </a:gs>
            <a:gs pos="100000">
              <a:schemeClr val="accent5">
                <a:hueOff val="-6622584"/>
                <a:satOff val="26541"/>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err="1"/>
            <a:t>innovation</a:t>
          </a:r>
          <a:endParaRPr lang="es-ES" sz="2400" b="1" kern="1200" dirty="0"/>
        </a:p>
      </dsp:txBody>
      <dsp:txXfrm>
        <a:off x="4103945" y="497098"/>
        <a:ext cx="1610010" cy="561537"/>
      </dsp:txXfrm>
    </dsp:sp>
    <dsp:sp modelId="{26211D8C-BCED-491E-8FFF-571BAD866552}">
      <dsp:nvSpPr>
        <dsp:cNvPr id="0" name=""/>
        <dsp:cNvSpPr/>
      </dsp:nvSpPr>
      <dsp:spPr>
        <a:xfrm>
          <a:off x="6022795" y="466720"/>
          <a:ext cx="1670766" cy="622293"/>
        </a:xfrm>
        <a:prstGeom prst="roundRect">
          <a:avLst/>
        </a:prstGeom>
        <a:gradFill rotWithShape="0">
          <a:gsLst>
            <a:gs pos="0">
              <a:schemeClr val="accent5">
                <a:hueOff val="-9933876"/>
                <a:satOff val="39811"/>
                <a:lumOff val="8628"/>
                <a:alphaOff val="0"/>
                <a:satMod val="103000"/>
                <a:lumMod val="102000"/>
                <a:tint val="94000"/>
              </a:schemeClr>
            </a:gs>
            <a:gs pos="50000">
              <a:schemeClr val="accent5">
                <a:hueOff val="-9933876"/>
                <a:satOff val="39811"/>
                <a:lumOff val="8628"/>
                <a:alphaOff val="0"/>
                <a:satMod val="110000"/>
                <a:lumMod val="100000"/>
                <a:shade val="100000"/>
              </a:schemeClr>
            </a:gs>
            <a:gs pos="100000">
              <a:schemeClr val="accent5">
                <a:hueOff val="-9933876"/>
                <a:satOff val="39811"/>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dirty="0"/>
        </a:p>
      </dsp:txBody>
      <dsp:txXfrm>
        <a:off x="6053173" y="497098"/>
        <a:ext cx="1610010" cy="5615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A06C7-F9E6-4A90-B1F7-BF9D77455AA8}">
      <dsp:nvSpPr>
        <dsp:cNvPr id="0" name=""/>
        <dsp:cNvSpPr/>
      </dsp:nvSpPr>
      <dsp:spPr>
        <a:xfrm>
          <a:off x="1111202" y="252705"/>
          <a:ext cx="3741016" cy="2553264"/>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Novel</a:t>
          </a:r>
        </a:p>
      </dsp:txBody>
      <dsp:txXfrm>
        <a:off x="1610004" y="699526"/>
        <a:ext cx="2743412" cy="1148968"/>
      </dsp:txXfrm>
    </dsp:sp>
    <dsp:sp modelId="{8E801A40-7146-4686-9AAD-1CEB7C0EBD28}">
      <dsp:nvSpPr>
        <dsp:cNvPr id="0" name=""/>
        <dsp:cNvSpPr/>
      </dsp:nvSpPr>
      <dsp:spPr>
        <a:xfrm>
          <a:off x="2201735" y="1526196"/>
          <a:ext cx="3481605" cy="2553264"/>
        </a:xfrm>
        <a:prstGeom prst="ellipse">
          <a:avLst/>
        </a:prstGeom>
        <a:gradFill rotWithShape="0">
          <a:gsLst>
            <a:gs pos="0">
              <a:schemeClr val="accent5">
                <a:alpha val="50000"/>
                <a:hueOff val="-4966938"/>
                <a:satOff val="19906"/>
                <a:lumOff val="4314"/>
                <a:alphaOff val="0"/>
                <a:lumMod val="110000"/>
                <a:satMod val="105000"/>
                <a:tint val="67000"/>
              </a:schemeClr>
            </a:gs>
            <a:gs pos="50000">
              <a:schemeClr val="accent5">
                <a:alpha val="50000"/>
                <a:hueOff val="-4966938"/>
                <a:satOff val="19906"/>
                <a:lumOff val="4314"/>
                <a:alphaOff val="0"/>
                <a:lumMod val="105000"/>
                <a:satMod val="103000"/>
                <a:tint val="73000"/>
              </a:schemeClr>
            </a:gs>
            <a:gs pos="100000">
              <a:schemeClr val="accent5">
                <a:alpha val="50000"/>
                <a:hueOff val="-4966938"/>
                <a:satOff val="19906"/>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           Implemented</a:t>
          </a:r>
        </a:p>
      </dsp:txBody>
      <dsp:txXfrm>
        <a:off x="3266526" y="2185789"/>
        <a:ext cx="2088963" cy="1404295"/>
      </dsp:txXfrm>
    </dsp:sp>
    <dsp:sp modelId="{23752969-5B43-45CD-8AC0-1B03A4B9A8AD}">
      <dsp:nvSpPr>
        <dsp:cNvPr id="0" name=""/>
        <dsp:cNvSpPr/>
      </dsp:nvSpPr>
      <dsp:spPr>
        <a:xfrm>
          <a:off x="400594" y="1515983"/>
          <a:ext cx="3537828" cy="2553264"/>
        </a:xfrm>
        <a:prstGeom prst="ellipse">
          <a:avLst/>
        </a:prstGeom>
        <a:gradFill rotWithShape="0">
          <a:gsLst>
            <a:gs pos="0">
              <a:schemeClr val="accent5">
                <a:alpha val="50000"/>
                <a:hueOff val="-9933876"/>
                <a:satOff val="39811"/>
                <a:lumOff val="8628"/>
                <a:alphaOff val="0"/>
                <a:lumMod val="110000"/>
                <a:satMod val="105000"/>
                <a:tint val="67000"/>
              </a:schemeClr>
            </a:gs>
            <a:gs pos="50000">
              <a:schemeClr val="accent5">
                <a:alpha val="50000"/>
                <a:hueOff val="-9933876"/>
                <a:satOff val="39811"/>
                <a:lumOff val="8628"/>
                <a:alphaOff val="0"/>
                <a:lumMod val="105000"/>
                <a:satMod val="103000"/>
                <a:tint val="73000"/>
              </a:schemeClr>
            </a:gs>
            <a:gs pos="100000">
              <a:schemeClr val="accent5">
                <a:alpha val="50000"/>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Useful</a:t>
          </a:r>
        </a:p>
      </dsp:txBody>
      <dsp:txXfrm>
        <a:off x="733740" y="2175576"/>
        <a:ext cx="2122696" cy="14042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1FB56-B6DB-B448-B5CC-7BDC2724C467}" type="datetimeFigureOut">
              <a:rPr lang="es-ES_tradnl" smtClean="0"/>
              <a:t>01/10/2019</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A4019-422F-1E4A-8956-952AC2769EB4}" type="slidenum">
              <a:rPr lang="es-ES_tradnl" smtClean="0"/>
              <a:t>‹Nº›</a:t>
            </a:fld>
            <a:endParaRPr lang="es-ES_tradnl"/>
          </a:p>
        </p:txBody>
      </p:sp>
    </p:spTree>
    <p:extLst>
      <p:ext uri="{BB962C8B-B14F-4D97-AF65-F5344CB8AC3E}">
        <p14:creationId xmlns:p14="http://schemas.microsoft.com/office/powerpoint/2010/main" val="34634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2000" dirty="0">
                <a:ea typeface="+mn-lt"/>
                <a:cs typeface="+mn-lt"/>
              </a:rPr>
              <a:t>A patent is a form of intellectual property that gives inventor exclusive right to benefit from commercializing a technology for a specified time period in exchange for public disclosure of the underlying idea. </a:t>
            </a:r>
            <a:endParaRPr lang="es-ES" sz="2000" dirty="0">
              <a:ea typeface="+mn-lt"/>
              <a:cs typeface="+mn-lt"/>
            </a:endParaRPr>
          </a:p>
          <a:p>
            <a:pPr lvl="1"/>
            <a:r>
              <a:rPr lang="en-US" sz="2000" dirty="0">
                <a:ea typeface="+mn-lt"/>
                <a:cs typeface="+mn-lt"/>
              </a:rPr>
              <a:t>Exclusive right often translate into temporary monopoly position until the patent expires. For instance many pharmaceutical drugs are patent protected.</a:t>
            </a:r>
            <a:endParaRPr lang="es-ES" sz="2000" dirty="0">
              <a:ea typeface="+mn-lt"/>
              <a:cs typeface="+mn-lt"/>
            </a:endParaRPr>
          </a:p>
          <a:p>
            <a:pPr lvl="1"/>
            <a:r>
              <a:rPr lang="en-US" sz="2000" dirty="0">
                <a:ea typeface="+mn-lt"/>
                <a:cs typeface="+mn-lt"/>
              </a:rPr>
              <a:t>Strategically, patents are a double edged sword.</a:t>
            </a:r>
            <a:endParaRPr lang="es-ES" sz="2000" dirty="0">
              <a:ea typeface="+mn-lt"/>
              <a:cs typeface="+mn-lt"/>
            </a:endParaRPr>
          </a:p>
          <a:p>
            <a:pPr lvl="1"/>
            <a:r>
              <a:rPr lang="en-US" sz="2000" dirty="0">
                <a:ea typeface="+mn-lt"/>
                <a:cs typeface="+mn-lt"/>
              </a:rPr>
              <a:t>Trade secrets are valuable proprietary information that is not in the public domain and where the firm makes every effort to maintain its secrecy. E.g., the Coca Cola recipe has been protected for over a century, or Ferrero-s Nutella. Google PageRank algorithm, or search one. Discovering how these algorithms work would nullify its advantage.</a:t>
            </a:r>
            <a:endParaRPr lang="es-ES" sz="2000" dirty="0">
              <a:ea typeface="+mn-lt"/>
              <a:cs typeface="+mn-lt"/>
            </a:endParaRPr>
          </a:p>
          <a:p>
            <a:endParaRPr lang="es-ES" dirty="0"/>
          </a:p>
        </p:txBody>
      </p:sp>
      <p:sp>
        <p:nvSpPr>
          <p:cNvPr id="4" name="Marcador de número de diapositiva 3"/>
          <p:cNvSpPr>
            <a:spLocks noGrp="1"/>
          </p:cNvSpPr>
          <p:nvPr>
            <p:ph type="sldNum" sz="quarter" idx="10"/>
          </p:nvPr>
        </p:nvSpPr>
        <p:spPr/>
        <p:txBody>
          <a:bodyPr/>
          <a:lstStyle/>
          <a:p>
            <a:fld id="{5A9A4019-422F-1E4A-8956-952AC2769EB4}" type="slidenum">
              <a:rPr lang="es-ES_tradnl" smtClean="0"/>
              <a:t>16</a:t>
            </a:fld>
            <a:endParaRPr lang="es-ES_tradnl"/>
          </a:p>
        </p:txBody>
      </p:sp>
    </p:spTree>
    <p:extLst>
      <p:ext uri="{BB962C8B-B14F-4D97-AF65-F5344CB8AC3E}">
        <p14:creationId xmlns:p14="http://schemas.microsoft.com/office/powerpoint/2010/main" val="149266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US" sz="2000" dirty="0">
                <a:ea typeface="+mn-lt"/>
                <a:cs typeface="+mn-lt"/>
              </a:rPr>
              <a:t>A patent is a form of intellectual property that gives inventor exclusive right to benefit from commercializing a technology for a specified time period in exchange for public disclosure of the underlying idea. </a:t>
            </a:r>
            <a:endParaRPr lang="es-ES" sz="2000" dirty="0">
              <a:ea typeface="+mn-lt"/>
              <a:cs typeface="+mn-lt"/>
            </a:endParaRPr>
          </a:p>
          <a:p>
            <a:pPr lvl="1"/>
            <a:r>
              <a:rPr lang="en-US" sz="2000" dirty="0">
                <a:ea typeface="+mn-lt"/>
                <a:cs typeface="+mn-lt"/>
              </a:rPr>
              <a:t>Exclusive right often translate into temporary monopoly position until the patent expires. For instance many pharmaceutical drugs are patent protected.</a:t>
            </a:r>
            <a:endParaRPr lang="es-ES" sz="2000" dirty="0">
              <a:ea typeface="+mn-lt"/>
              <a:cs typeface="+mn-lt"/>
            </a:endParaRPr>
          </a:p>
          <a:p>
            <a:pPr lvl="1"/>
            <a:r>
              <a:rPr lang="en-US" sz="2000" dirty="0">
                <a:ea typeface="+mn-lt"/>
                <a:cs typeface="+mn-lt"/>
              </a:rPr>
              <a:t>Strategically, patents are a double edged sword.</a:t>
            </a:r>
            <a:endParaRPr lang="es-ES" sz="2000" dirty="0">
              <a:ea typeface="+mn-lt"/>
              <a:cs typeface="+mn-lt"/>
            </a:endParaRPr>
          </a:p>
          <a:p>
            <a:pPr lvl="1"/>
            <a:r>
              <a:rPr lang="en-US" sz="2000" dirty="0">
                <a:ea typeface="+mn-lt"/>
                <a:cs typeface="+mn-lt"/>
              </a:rPr>
              <a:t>Trade secrets are valuable proprietary information that is not in the public domain and where the firm makes every effort to maintain its secrecy. E.g., the Coca Cola recipe has been protected for over a century, or Ferrero-s Nutella. Google PageRank algorithm, or search one. Discovering how these algorithms work would nullify its advantage.</a:t>
            </a:r>
            <a:endParaRPr lang="es-ES" sz="2000" dirty="0">
              <a:ea typeface="+mn-lt"/>
              <a:cs typeface="+mn-lt"/>
            </a:endParaRPr>
          </a:p>
          <a:p>
            <a:endParaRPr lang="es-ES" dirty="0"/>
          </a:p>
        </p:txBody>
      </p:sp>
      <p:sp>
        <p:nvSpPr>
          <p:cNvPr id="4" name="Marcador de número de diapositiva 3"/>
          <p:cNvSpPr>
            <a:spLocks noGrp="1"/>
          </p:cNvSpPr>
          <p:nvPr>
            <p:ph type="sldNum" sz="quarter" idx="10"/>
          </p:nvPr>
        </p:nvSpPr>
        <p:spPr/>
        <p:txBody>
          <a:bodyPr/>
          <a:lstStyle/>
          <a:p>
            <a:fld id="{5A9A4019-422F-1E4A-8956-952AC2769EB4}" type="slidenum">
              <a:rPr lang="es-ES_tradnl" smtClean="0"/>
              <a:t>17</a:t>
            </a:fld>
            <a:endParaRPr lang="es-ES_tradnl"/>
          </a:p>
        </p:txBody>
      </p:sp>
    </p:spTree>
    <p:extLst>
      <p:ext uri="{BB962C8B-B14F-4D97-AF65-F5344CB8AC3E}">
        <p14:creationId xmlns:p14="http://schemas.microsoft.com/office/powerpoint/2010/main" val="97940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60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15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32"/>
          <p:cNvSpPr>
            <a:spLocks noGrp="1" noChangeArrowheads="1"/>
          </p:cNvSpPr>
          <p:nvPr>
            <p:ph type="ftr" sz="quarter" idx="10"/>
          </p:nvPr>
        </p:nvSpPr>
        <p:spPr>
          <a:xfrm>
            <a:off x="6889752" y="6434139"/>
            <a:ext cx="4235449" cy="420687"/>
          </a:xfrm>
          <a:prstGeom prst="rect">
            <a:avLst/>
          </a:prstGeom>
          <a:ln/>
        </p:spPr>
        <p:txBody>
          <a:bodyPr/>
          <a:lstStyle>
            <a:lvl1pPr>
              <a:defRPr/>
            </a:lvl1pPr>
          </a:lstStyle>
          <a:p>
            <a:endParaRPr lang="en-US"/>
          </a:p>
        </p:txBody>
      </p:sp>
      <p:sp>
        <p:nvSpPr>
          <p:cNvPr id="5" name="Rectangle 33"/>
          <p:cNvSpPr>
            <a:spLocks noGrp="1" noChangeArrowheads="1"/>
          </p:cNvSpPr>
          <p:nvPr>
            <p:ph type="sldNum" sz="quarter" idx="11"/>
          </p:nvPr>
        </p:nvSpPr>
        <p:spPr>
          <a:xfrm>
            <a:off x="8737600" y="6426200"/>
            <a:ext cx="2844800" cy="476250"/>
          </a:xfrm>
          <a:prstGeom prst="rect">
            <a:avLst/>
          </a:prstGeom>
          <a:ln/>
        </p:spPr>
        <p:txBody>
          <a:bodyPr/>
          <a:lstStyle>
            <a:lvl1pPr>
              <a:defRPr/>
            </a:lvl1pPr>
          </a:lstStyle>
          <a:p>
            <a:fld id="{C5D90ACC-FC6D-4905-82E3-17F3B2229DE9}" type="slidenum">
              <a:rPr lang="es-ES"/>
              <a:pPr/>
              <a:t>‹Nº›</a:t>
            </a:fld>
            <a:endParaRPr lang="es-ES"/>
          </a:p>
        </p:txBody>
      </p:sp>
    </p:spTree>
    <p:extLst>
      <p:ext uri="{BB962C8B-B14F-4D97-AF65-F5344CB8AC3E}">
        <p14:creationId xmlns:p14="http://schemas.microsoft.com/office/powerpoint/2010/main" val="25650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9167" y="123826"/>
            <a:ext cx="9613900" cy="447675"/>
          </a:xfrm>
          <a:prstGeom prst="rect">
            <a:avLst/>
          </a:prstGeom>
        </p:spPr>
        <p:txBody>
          <a:bodyPr/>
          <a:lstStyle/>
          <a:p>
            <a:r>
              <a:rPr lang="es-ES" dirty="0"/>
              <a:t>Haga clic para modificar el estilo de título del patrón</a:t>
            </a:r>
          </a:p>
        </p:txBody>
      </p:sp>
      <p:sp>
        <p:nvSpPr>
          <p:cNvPr id="3" name="2 Marcador de contenido"/>
          <p:cNvSpPr>
            <a:spLocks noGrp="1"/>
          </p:cNvSpPr>
          <p:nvPr>
            <p:ph idx="1"/>
          </p:nvPr>
        </p:nvSpPr>
        <p:spPr>
          <a:xfrm>
            <a:off x="719667" y="889000"/>
            <a:ext cx="10998200" cy="5221288"/>
          </a:xfrm>
          <a:prstGeom prst="rect">
            <a:avLst/>
          </a:prstGeom>
        </p:spPr>
        <p:txBody>
          <a:bodyPr/>
          <a:lstStyle>
            <a:lvl1pPr>
              <a:defRPr sz="2400"/>
            </a:lvl1pPr>
            <a:lvl2pPr>
              <a:defRPr sz="2400"/>
            </a:lvl2pPr>
            <a:lvl3pPr>
              <a:defRPr sz="2000"/>
            </a:lvl3pPr>
            <a:lvl4pPr>
              <a:defRPr sz="2000"/>
            </a:lvl4pPr>
            <a:lvl5pPr>
              <a:defRPr sz="20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Rectangle 32"/>
          <p:cNvSpPr>
            <a:spLocks noGrp="1" noChangeArrowheads="1"/>
          </p:cNvSpPr>
          <p:nvPr>
            <p:ph type="ftr" sz="quarter" idx="10"/>
          </p:nvPr>
        </p:nvSpPr>
        <p:spPr>
          <a:xfrm>
            <a:off x="6889752" y="6434139"/>
            <a:ext cx="4235449" cy="420687"/>
          </a:xfrm>
          <a:prstGeom prst="rect">
            <a:avLst/>
          </a:prstGeom>
          <a:ln/>
        </p:spPr>
        <p:txBody>
          <a:bodyPr/>
          <a:lstStyle>
            <a:lvl1pPr>
              <a:defRPr/>
            </a:lvl1pPr>
          </a:lstStyle>
          <a:p>
            <a:endParaRPr lang="en-US"/>
          </a:p>
        </p:txBody>
      </p:sp>
      <p:sp>
        <p:nvSpPr>
          <p:cNvPr id="5" name="Rectangle 33"/>
          <p:cNvSpPr>
            <a:spLocks noGrp="1" noChangeArrowheads="1"/>
          </p:cNvSpPr>
          <p:nvPr>
            <p:ph type="sldNum" sz="quarter" idx="11"/>
          </p:nvPr>
        </p:nvSpPr>
        <p:spPr>
          <a:xfrm>
            <a:off x="8737600" y="6426200"/>
            <a:ext cx="2844800" cy="476250"/>
          </a:xfrm>
          <a:prstGeom prst="rect">
            <a:avLst/>
          </a:prstGeom>
          <a:ln/>
        </p:spPr>
        <p:txBody>
          <a:bodyPr/>
          <a:lstStyle>
            <a:lvl1pPr>
              <a:defRPr/>
            </a:lvl1pPr>
          </a:lstStyle>
          <a:p>
            <a:fld id="{67A2B046-97A1-4803-9AD7-06A134449AEB}" type="slidenum">
              <a:rPr lang="es-ES"/>
              <a:pPr/>
              <a:t>‹Nº›</a:t>
            </a:fld>
            <a:endParaRPr lang="es-ES"/>
          </a:p>
        </p:txBody>
      </p:sp>
    </p:spTree>
    <p:extLst>
      <p:ext uri="{BB962C8B-B14F-4D97-AF65-F5344CB8AC3E}">
        <p14:creationId xmlns:p14="http://schemas.microsoft.com/office/powerpoint/2010/main" val="240765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32"/>
          <p:cNvSpPr>
            <a:spLocks noGrp="1" noChangeArrowheads="1"/>
          </p:cNvSpPr>
          <p:nvPr>
            <p:ph type="ftr" sz="quarter" idx="10"/>
          </p:nvPr>
        </p:nvSpPr>
        <p:spPr>
          <a:xfrm>
            <a:off x="6889752" y="6434139"/>
            <a:ext cx="4235449" cy="420687"/>
          </a:xfrm>
          <a:prstGeom prst="rect">
            <a:avLst/>
          </a:prstGeom>
          <a:ln/>
        </p:spPr>
        <p:txBody>
          <a:bodyPr/>
          <a:lstStyle>
            <a:lvl1pPr>
              <a:defRPr/>
            </a:lvl1pPr>
          </a:lstStyle>
          <a:p>
            <a:endParaRPr lang="en-US"/>
          </a:p>
        </p:txBody>
      </p:sp>
      <p:sp>
        <p:nvSpPr>
          <p:cNvPr id="8" name="Rectangle 33"/>
          <p:cNvSpPr>
            <a:spLocks noGrp="1" noChangeArrowheads="1"/>
          </p:cNvSpPr>
          <p:nvPr>
            <p:ph type="sldNum" sz="quarter" idx="11"/>
          </p:nvPr>
        </p:nvSpPr>
        <p:spPr>
          <a:xfrm>
            <a:off x="8737600" y="6426200"/>
            <a:ext cx="2844800" cy="476250"/>
          </a:xfrm>
          <a:prstGeom prst="rect">
            <a:avLst/>
          </a:prstGeom>
          <a:ln/>
        </p:spPr>
        <p:txBody>
          <a:bodyPr/>
          <a:lstStyle>
            <a:lvl1pPr>
              <a:defRPr/>
            </a:lvl1pPr>
          </a:lstStyle>
          <a:p>
            <a:fld id="{3A367289-F0B2-4E73-9302-DCC947D5FC1C}" type="slidenum">
              <a:rPr lang="es-ES"/>
              <a:pPr/>
              <a:t>‹Nº›</a:t>
            </a:fld>
            <a:endParaRPr lang="es-ES"/>
          </a:p>
        </p:txBody>
      </p:sp>
    </p:spTree>
    <p:extLst>
      <p:ext uri="{BB962C8B-B14F-4D97-AF65-F5344CB8AC3E}">
        <p14:creationId xmlns:p14="http://schemas.microsoft.com/office/powerpoint/2010/main" val="91803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64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86564"/>
            <a:ext cx="121920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62018" y="336550"/>
            <a:ext cx="282998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9234" y="6621463"/>
            <a:ext cx="126153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ítulo 1"/>
          <p:cNvSpPr>
            <a:spLocks noGrp="1"/>
          </p:cNvSpPr>
          <p:nvPr>
            <p:ph type="title"/>
          </p:nvPr>
        </p:nvSpPr>
        <p:spPr>
          <a:xfrm>
            <a:off x="609601" y="336552"/>
            <a:ext cx="8546495" cy="339724"/>
          </a:xfrm>
          <a:prstGeom prst="rect">
            <a:avLst/>
          </a:prstGeom>
        </p:spPr>
        <p:txBody>
          <a:bodyPr vert="horz" lIns="91440" tIns="45720" rIns="91440" bIns="45720" rtlCol="0" anchor="ctr">
            <a:normAutofit/>
          </a:bodyPr>
          <a:lstStyle>
            <a:lvl1pPr>
              <a:defRPr b="1">
                <a:solidFill>
                  <a:srgbClr val="C00000"/>
                </a:solidFill>
              </a:defRPr>
            </a:lvl1pPr>
          </a:lstStyle>
          <a:p>
            <a:r>
              <a:rPr lang="es-ES_tradnl" dirty="0"/>
              <a:t>Clic para editar título</a:t>
            </a:r>
            <a:endParaRPr lang="es-ES" dirty="0"/>
          </a:p>
        </p:txBody>
      </p:sp>
      <p:sp>
        <p:nvSpPr>
          <p:cNvPr id="8" name="Marcador de texto 2"/>
          <p:cNvSpPr>
            <a:spLocks noGrp="1"/>
          </p:cNvSpPr>
          <p:nvPr>
            <p:ph idx="1"/>
          </p:nvPr>
        </p:nvSpPr>
        <p:spPr>
          <a:xfrm>
            <a:off x="609600" y="1043214"/>
            <a:ext cx="10820400" cy="5243286"/>
          </a:xfrm>
          <a:prstGeom prst="rect">
            <a:avLst/>
          </a:prstGeom>
        </p:spPr>
        <p:txBody>
          <a:bodyPr vert="horz" lIns="91440" tIns="45720" rIns="91440" bIns="45720" numCol="1" spcCol="180000" rtlCol="0">
            <a:normAutofit/>
          </a:bodyPr>
          <a:lstStyle>
            <a:lvl1pPr marL="342900" indent="-342900">
              <a:buFont typeface="Wingdings" charset="2"/>
              <a:buChar char="§"/>
              <a:defRPr sz="2800"/>
            </a:lvl1pPr>
            <a:lvl2pPr>
              <a:defRPr sz="2400"/>
            </a:lvl2pPr>
            <a:lvl3pPr marL="914400" indent="0">
              <a:buFont typeface="Arial"/>
              <a:buNone/>
              <a:defRPr sz="2000"/>
            </a:lvl3pPr>
          </a:lstStyle>
          <a:p>
            <a:pPr lvl="0"/>
            <a:r>
              <a:rPr lang="es-ES_tradnl" dirty="0"/>
              <a:t>Haga clic para modificar el estilo de texto del patrón</a:t>
            </a:r>
          </a:p>
          <a:p>
            <a:pPr lvl="1"/>
            <a:r>
              <a:rPr lang="es-ES_tradnl" dirty="0"/>
              <a:t>Segundo nivel</a:t>
            </a:r>
          </a:p>
          <a:p>
            <a:pPr lvl="2"/>
            <a:r>
              <a:rPr lang="es-ES_tradnl" dirty="0"/>
              <a:t>Tercer nivel</a:t>
            </a:r>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p:txBody>
      </p:sp>
    </p:spTree>
    <p:extLst>
      <p:ext uri="{BB962C8B-B14F-4D97-AF65-F5344CB8AC3E}">
        <p14:creationId xmlns:p14="http://schemas.microsoft.com/office/powerpoint/2010/main" val="112758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01/10/2019</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0521"/>
            <a:ext cx="10515600" cy="663879"/>
          </a:xfrm>
          <a:prstGeom prst="rect">
            <a:avLst/>
          </a:prstGeom>
        </p:spPr>
        <p:txBody>
          <a:bodyPr/>
          <a:lstStyle>
            <a:lvl1pPr>
              <a:defRPr b="1">
                <a:solidFill>
                  <a:srgbClr val="FF0000"/>
                </a:solidFill>
              </a:defRPr>
            </a:lvl1pPr>
          </a:lstStyle>
          <a:p>
            <a:r>
              <a:rPr lang="es-ES_tradnl" dirty="0"/>
              <a:t>Clic para editar título</a:t>
            </a:r>
          </a:p>
        </p:txBody>
      </p:sp>
      <p:sp>
        <p:nvSpPr>
          <p:cNvPr id="3" name="Marcador de contenido 2"/>
          <p:cNvSpPr>
            <a:spLocks noGrp="1"/>
          </p:cNvSpPr>
          <p:nvPr>
            <p:ph idx="1"/>
          </p:nvPr>
        </p:nvSpPr>
        <p:spPr>
          <a:xfrm>
            <a:off x="838200" y="1177447"/>
            <a:ext cx="10515600" cy="4999516"/>
          </a:xfrm>
          <a:prstGeom prst="rect">
            <a:avLst/>
          </a:prstGeom>
        </p:spPr>
        <p:txBody>
          <a:bodyPr/>
          <a:lstStyle>
            <a:lvl1pPr>
              <a:defRPr sz="3200"/>
            </a:lvl1pPr>
            <a:lvl2pPr>
              <a:defRPr sz="2800"/>
            </a:lvl2pPr>
            <a:lvl3pPr>
              <a:defRPr sz="2400"/>
            </a:lvl3pPr>
            <a:lvl4pPr>
              <a:defRPr sz="2000"/>
            </a:lvl4pPr>
            <a:lvl5pPr>
              <a:defRPr sz="2000"/>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01/10/2019</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lvl1pPr algn="r">
              <a:defRPr/>
            </a:lvl1pPr>
          </a:lstStyle>
          <a:p>
            <a:fld id="{108B8E8B-C7CA-F34D-932D-C5CAF5AFBE38}"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01/10/2019</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01/10/2019</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01/10/2019</a:t>
            </a:fld>
            <a:endParaRPr lang="es-ES_tradn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3E90B5B-6902-B549-9256-76E61D65459D}" type="datetimeFigureOut">
              <a:rPr lang="es-ES_tradnl" smtClean="0"/>
              <a:t>01/10/2019</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108B8E8B-C7CA-F34D-932D-C5CAF5AFBE38}"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86564"/>
            <a:ext cx="1219200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62018" y="336550"/>
            <a:ext cx="282998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9234" y="6621463"/>
            <a:ext cx="126153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ítulo 1"/>
          <p:cNvSpPr>
            <a:spLocks noGrp="1"/>
          </p:cNvSpPr>
          <p:nvPr>
            <p:ph type="title"/>
          </p:nvPr>
        </p:nvSpPr>
        <p:spPr>
          <a:xfrm>
            <a:off x="609601" y="336552"/>
            <a:ext cx="8546495" cy="339724"/>
          </a:xfrm>
          <a:prstGeom prst="rect">
            <a:avLst/>
          </a:prstGeom>
        </p:spPr>
        <p:txBody>
          <a:bodyPr vert="horz" lIns="91440" tIns="45720" rIns="91440" bIns="45720" rtlCol="0" anchor="ctr">
            <a:normAutofit/>
          </a:bodyPr>
          <a:lstStyle>
            <a:lvl1pPr>
              <a:defRPr b="1">
                <a:solidFill>
                  <a:srgbClr val="C00000"/>
                </a:solidFill>
              </a:defRPr>
            </a:lvl1pPr>
          </a:lstStyle>
          <a:p>
            <a:r>
              <a:rPr lang="es-ES_tradnl" dirty="0"/>
              <a:t>Clic para editar título</a:t>
            </a:r>
            <a:endParaRPr lang="es-ES" dirty="0"/>
          </a:p>
        </p:txBody>
      </p:sp>
      <p:sp>
        <p:nvSpPr>
          <p:cNvPr id="8" name="Marcador de texto 2"/>
          <p:cNvSpPr>
            <a:spLocks noGrp="1"/>
          </p:cNvSpPr>
          <p:nvPr>
            <p:ph idx="1"/>
          </p:nvPr>
        </p:nvSpPr>
        <p:spPr>
          <a:xfrm>
            <a:off x="609600" y="1043214"/>
            <a:ext cx="10820400" cy="5243286"/>
          </a:xfrm>
          <a:prstGeom prst="rect">
            <a:avLst/>
          </a:prstGeom>
        </p:spPr>
        <p:txBody>
          <a:bodyPr vert="horz" lIns="91440" tIns="45720" rIns="91440" bIns="45720" numCol="1" spcCol="180000" rtlCol="0">
            <a:normAutofit/>
          </a:bodyPr>
          <a:lstStyle>
            <a:lvl1pPr marL="342900" indent="-342900">
              <a:buFont typeface="Wingdings" charset="2"/>
              <a:buChar char="§"/>
              <a:defRPr sz="2800"/>
            </a:lvl1pPr>
            <a:lvl2pPr>
              <a:defRPr sz="2400"/>
            </a:lvl2pPr>
            <a:lvl3pPr marL="914400" indent="0">
              <a:buFont typeface="Arial"/>
              <a:buNone/>
              <a:defRPr sz="2000"/>
            </a:lvl3pPr>
          </a:lstStyle>
          <a:p>
            <a:pPr lvl="0"/>
            <a:r>
              <a:rPr lang="es-ES_tradnl" dirty="0"/>
              <a:t>Haga clic para modificar el estilo de texto del patrón</a:t>
            </a:r>
          </a:p>
          <a:p>
            <a:pPr lvl="1"/>
            <a:r>
              <a:rPr lang="es-ES_tradnl" dirty="0"/>
              <a:t>Segundo nivel</a:t>
            </a:r>
          </a:p>
          <a:p>
            <a:pPr lvl="2"/>
            <a:r>
              <a:rPr lang="es-ES_tradnl" dirty="0"/>
              <a:t>Tercer nivel</a:t>
            </a:r>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a:p>
            <a:pPr lvl="2"/>
            <a:endParaRPr lang="es-ES_tradnl" dirty="0"/>
          </a:p>
        </p:txBody>
      </p:sp>
    </p:spTree>
    <p:extLst>
      <p:ext uri="{BB962C8B-B14F-4D97-AF65-F5344CB8AC3E}">
        <p14:creationId xmlns:p14="http://schemas.microsoft.com/office/powerpoint/2010/main" val="1838542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 Id="rId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slideLayout" Target="../slideLayouts/slideLayout6.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1" y="449025"/>
            <a:ext cx="7055717" cy="591367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399" y="5550997"/>
            <a:ext cx="3742944" cy="428275"/>
          </a:xfrm>
          <a:prstGeom prst="rect">
            <a:avLst/>
          </a:prstGeom>
        </p:spPr>
      </p:pic>
      <p:sp>
        <p:nvSpPr>
          <p:cNvPr id="10" name="CuadroTexto 9"/>
          <p:cNvSpPr txBox="1"/>
          <p:nvPr userDrawn="1"/>
        </p:nvSpPr>
        <p:spPr>
          <a:xfrm>
            <a:off x="660398" y="965175"/>
            <a:ext cx="4051301" cy="1200329"/>
          </a:xfrm>
          <a:prstGeom prst="rect">
            <a:avLst/>
          </a:prstGeom>
          <a:noFill/>
        </p:spPr>
        <p:txBody>
          <a:bodyPr wrap="square" rtlCol="0">
            <a:spAutoFit/>
          </a:bodyPr>
          <a:lstStyle/>
          <a:p>
            <a:r>
              <a:rPr lang="es-ES_tradnl" sz="3600" b="1" dirty="0" err="1">
                <a:latin typeface="Futura Medium" charset="0"/>
                <a:ea typeface="Futura Medium" charset="0"/>
                <a:cs typeface="Futura Medium" charset="0"/>
              </a:rPr>
              <a:t>Presentation</a:t>
            </a:r>
            <a:r>
              <a:rPr lang="es-ES_tradnl" sz="3600" b="1" baseline="0" dirty="0">
                <a:latin typeface="Futura Medium" charset="0"/>
                <a:ea typeface="Futura Medium" charset="0"/>
                <a:cs typeface="Futura Medium" charset="0"/>
              </a:rPr>
              <a:t> </a:t>
            </a:r>
          </a:p>
          <a:p>
            <a:r>
              <a:rPr lang="es-ES_tradnl" sz="3600" b="1" baseline="0" dirty="0" err="1">
                <a:latin typeface="Futura Medium" charset="0"/>
                <a:ea typeface="Futura Medium" charset="0"/>
                <a:cs typeface="Futura Medium" charset="0"/>
              </a:rPr>
              <a:t>title</a:t>
            </a:r>
            <a:endParaRPr lang="es-ES_tradnl" sz="3600" b="1" dirty="0">
              <a:latin typeface="Futura Medium" charset="0"/>
              <a:ea typeface="Futura Medium" charset="0"/>
              <a:cs typeface="Futura Medium" charset="0"/>
            </a:endParaRPr>
          </a:p>
        </p:txBody>
      </p:sp>
      <p:sp>
        <p:nvSpPr>
          <p:cNvPr id="11" name="CuadroTexto 10"/>
          <p:cNvSpPr txBox="1"/>
          <p:nvPr userDrawn="1"/>
        </p:nvSpPr>
        <p:spPr>
          <a:xfrm>
            <a:off x="673099" y="2450821"/>
            <a:ext cx="4978401" cy="461665"/>
          </a:xfrm>
          <a:prstGeom prst="rect">
            <a:avLst/>
          </a:prstGeom>
          <a:noFill/>
        </p:spPr>
        <p:txBody>
          <a:bodyPr wrap="square" rtlCol="0">
            <a:spAutoFit/>
          </a:bodyPr>
          <a:lstStyle/>
          <a:p>
            <a:r>
              <a:rPr lang="es-ES_tradnl" sz="2400" b="1" dirty="0" err="1">
                <a:latin typeface="Futura Medium" charset="0"/>
                <a:ea typeface="Futura Medium" charset="0"/>
                <a:cs typeface="Futura Medium" charset="0"/>
              </a:rPr>
              <a:t>Presentation</a:t>
            </a:r>
            <a:r>
              <a:rPr lang="es-ES_tradnl" sz="2400" b="1" dirty="0">
                <a:latin typeface="Futura Medium" charset="0"/>
                <a:ea typeface="Futura Medium" charset="0"/>
                <a:cs typeface="Futura Medium" charset="0"/>
              </a:rPr>
              <a:t> </a:t>
            </a:r>
            <a:r>
              <a:rPr lang="es-ES_tradnl" sz="2400" b="1" baseline="0" dirty="0" err="1">
                <a:latin typeface="Futura Medium" charset="0"/>
                <a:ea typeface="Futura Medium" charset="0"/>
                <a:cs typeface="Futura Medium" charset="0"/>
              </a:rPr>
              <a:t>Subtitle</a:t>
            </a:r>
            <a:endParaRPr lang="es-ES_tradnl" sz="2400" b="1" dirty="0">
              <a:latin typeface="Futura Medium" charset="0"/>
              <a:ea typeface="Futura Medium" charset="0"/>
              <a:cs typeface="Futura Medium" charset="0"/>
            </a:endParaRPr>
          </a:p>
        </p:txBody>
      </p:sp>
      <p:sp>
        <p:nvSpPr>
          <p:cNvPr id="12" name="CuadroTexto 11"/>
          <p:cNvSpPr txBox="1"/>
          <p:nvPr userDrawn="1"/>
        </p:nvSpPr>
        <p:spPr>
          <a:xfrm>
            <a:off x="685800" y="4433021"/>
            <a:ext cx="4978401" cy="338554"/>
          </a:xfrm>
          <a:prstGeom prst="rect">
            <a:avLst/>
          </a:prstGeom>
          <a:noFill/>
        </p:spPr>
        <p:txBody>
          <a:bodyPr wrap="square" rtlCol="0">
            <a:spAutoFit/>
          </a:bodyPr>
          <a:lstStyle/>
          <a:p>
            <a:r>
              <a:rPr lang="es-ES_tradnl" sz="1600" b="1" dirty="0" err="1">
                <a:latin typeface="Futura Medium" charset="0"/>
                <a:ea typeface="Futura Medium" charset="0"/>
                <a:cs typeface="Futura Medium" charset="0"/>
              </a:rPr>
              <a:t>Name</a:t>
            </a:r>
            <a:r>
              <a:rPr lang="es-ES_tradnl" sz="1600" b="1" dirty="0">
                <a:latin typeface="Futura Medium" charset="0"/>
                <a:ea typeface="Futura Medium" charset="0"/>
                <a:cs typeface="Futura Medium" charset="0"/>
              </a:rPr>
              <a:t> </a:t>
            </a:r>
            <a:r>
              <a:rPr lang="es-ES_tradnl" sz="1600" b="1" dirty="0" err="1">
                <a:latin typeface="Futura Medium" charset="0"/>
                <a:ea typeface="Futura Medium" charset="0"/>
                <a:cs typeface="Futura Medium" charset="0"/>
              </a:rPr>
              <a:t>Surname</a:t>
            </a:r>
            <a:endParaRPr lang="es-ES_tradnl" sz="1600" b="1" dirty="0">
              <a:latin typeface="Futura Medium" charset="0"/>
              <a:ea typeface="Futura Medium" charset="0"/>
              <a:cs typeface="Futura Medium" charset="0"/>
            </a:endParaRPr>
          </a:p>
        </p:txBody>
      </p:sp>
      <p:sp>
        <p:nvSpPr>
          <p:cNvPr id="13" name="CuadroTexto 12"/>
          <p:cNvSpPr txBox="1"/>
          <p:nvPr userDrawn="1"/>
        </p:nvSpPr>
        <p:spPr>
          <a:xfrm>
            <a:off x="685799" y="4827684"/>
            <a:ext cx="4978401" cy="338554"/>
          </a:xfrm>
          <a:prstGeom prst="rect">
            <a:avLst/>
          </a:prstGeom>
          <a:noFill/>
        </p:spPr>
        <p:txBody>
          <a:bodyPr wrap="square" rtlCol="0">
            <a:spAutoFit/>
          </a:bodyPr>
          <a:lstStyle/>
          <a:p>
            <a:r>
              <a:rPr lang="es-ES_tradnl" sz="1600" b="1" dirty="0">
                <a:latin typeface="Futura Medium" charset="0"/>
                <a:ea typeface="Futura Medium" charset="0"/>
                <a:cs typeface="Futura Medium" charset="0"/>
              </a:rPr>
              <a:t>Date</a:t>
            </a:r>
          </a:p>
        </p:txBody>
      </p: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31718" y="5666046"/>
            <a:ext cx="2721305" cy="696654"/>
          </a:xfrm>
          <a:prstGeom prst="rect">
            <a:avLst/>
          </a:prstGeom>
        </p:spPr>
      </p:pic>
    </p:spTree>
    <p:extLst>
      <p:ext uri="{BB962C8B-B14F-4D97-AF65-F5344CB8AC3E}">
        <p14:creationId xmlns:p14="http://schemas.microsoft.com/office/powerpoint/2010/main" val="159927786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1" y="449025"/>
            <a:ext cx="7055717" cy="59136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0399" y="5550997"/>
            <a:ext cx="3742944" cy="428275"/>
          </a:xfrm>
          <a:prstGeom prst="rect">
            <a:avLst/>
          </a:prstGeom>
        </p:spPr>
      </p:pic>
      <p:pic>
        <p:nvPicPr>
          <p:cNvPr id="6" name="Imagen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31718" y="5666046"/>
            <a:ext cx="2721305" cy="696654"/>
          </a:xfrm>
          <a:prstGeom prst="rect">
            <a:avLst/>
          </a:prstGeom>
        </p:spPr>
      </p:pic>
    </p:spTree>
    <p:extLst>
      <p:ext uri="{BB962C8B-B14F-4D97-AF65-F5344CB8AC3E}">
        <p14:creationId xmlns:p14="http://schemas.microsoft.com/office/powerpoint/2010/main" val="646649813"/>
      </p:ext>
    </p:extLst>
  </p:cSld>
  <p:clrMap bg1="lt1" tx1="dk1" bg2="lt2" tx2="dk2" accent1="accent1" accent2="accent2" accent3="accent3" accent4="accent4" accent5="accent5" accent6="accent6" hlink="hlink" folHlink="folHlink"/>
  <p:sldLayoutIdLst>
    <p:sldLayoutId id="2147483669"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rotWithShape="1">
          <a:blip r:embed="rId9">
            <a:extLst>
              <a:ext uri="{28A0092B-C50C-407E-A947-70E740481C1C}">
                <a14:useLocalDpi xmlns:a14="http://schemas.microsoft.com/office/drawing/2010/main" val="0"/>
              </a:ext>
            </a:extLst>
          </a:blip>
          <a:srcRect r="72792"/>
          <a:stretch/>
        </p:blipFill>
        <p:spPr>
          <a:xfrm>
            <a:off x="11204448" y="193488"/>
            <a:ext cx="701040" cy="771687"/>
          </a:xfrm>
          <a:prstGeom prst="rect">
            <a:avLst/>
          </a:prstGeom>
        </p:spPr>
      </p:pic>
      <p:pic>
        <p:nvPicPr>
          <p:cNvPr id="2" name="Imagen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8730" y="5703299"/>
            <a:ext cx="1200912" cy="1243584"/>
          </a:xfrm>
          <a:prstGeom prst="rect">
            <a:avLst/>
          </a:prstGeom>
        </p:spPr>
      </p:pic>
    </p:spTree>
    <p:extLst>
      <p:ext uri="{BB962C8B-B14F-4D97-AF65-F5344CB8AC3E}">
        <p14:creationId xmlns:p14="http://schemas.microsoft.com/office/powerpoint/2010/main" val="1315798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6">
            <a:extLst>
              <a:ext uri="{28A0092B-C50C-407E-A947-70E740481C1C}">
                <a14:useLocalDpi xmlns:a14="http://schemas.microsoft.com/office/drawing/2010/main" val="0"/>
              </a:ext>
            </a:extLst>
          </a:blip>
          <a:srcRect l="18532" r="-516"/>
          <a:stretch/>
        </p:blipFill>
        <p:spPr>
          <a:xfrm rot="5400000">
            <a:off x="1016508" y="-53340"/>
            <a:ext cx="4773168" cy="4879848"/>
          </a:xfrm>
          <a:prstGeom prst="rect">
            <a:avLst/>
          </a:prstGeom>
        </p:spPr>
      </p:pic>
      <p:pic>
        <p:nvPicPr>
          <p:cNvPr id="5" name="Imagen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31620" y="3393013"/>
            <a:ext cx="3742944" cy="428275"/>
          </a:xfrm>
          <a:prstGeom prst="rect">
            <a:avLst/>
          </a:prstGeom>
        </p:spPr>
      </p:pic>
      <p:pic>
        <p:nvPicPr>
          <p:cNvPr id="2" name="Imagen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1726" y="5284101"/>
            <a:ext cx="2605669" cy="667051"/>
          </a:xfrm>
          <a:prstGeom prst="rect">
            <a:avLst/>
          </a:prstGeom>
        </p:spPr>
      </p:pic>
    </p:spTree>
    <p:extLst>
      <p:ext uri="{BB962C8B-B14F-4D97-AF65-F5344CB8AC3E}">
        <p14:creationId xmlns:p14="http://schemas.microsoft.com/office/powerpoint/2010/main" val="652314160"/>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5136283" y="457996"/>
            <a:ext cx="7055717" cy="5913675"/>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6513" y="5518134"/>
            <a:ext cx="3742944" cy="428275"/>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161" y="5658537"/>
            <a:ext cx="2215376" cy="567136"/>
          </a:xfrm>
          <a:prstGeom prst="rect">
            <a:avLst/>
          </a:prstGeom>
        </p:spPr>
      </p:pic>
    </p:spTree>
    <p:extLst>
      <p:ext uri="{BB962C8B-B14F-4D97-AF65-F5344CB8AC3E}">
        <p14:creationId xmlns:p14="http://schemas.microsoft.com/office/powerpoint/2010/main" val="153529953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6.png"/><Relationship Id="rId7" Type="http://schemas.openxmlformats.org/officeDocument/2006/relationships/diagramQuickStyle" Target="../diagrams/quickStyle7.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7.png"/><Relationship Id="rId9" Type="http://schemas.microsoft.com/office/2007/relationships/diagramDrawing" Target="../diagrams/drawing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image" Target="../media/image18.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21.png"/><Relationship Id="rId4" Type="http://schemas.openxmlformats.org/officeDocument/2006/relationships/diagramQuickStyle" Target="../diagrams/quickStyle10.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www.deltapartnersgroup.com/video-demand-emerging-markets" TargetMode="External"/><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gillette.es/es-es/productos/afeitado/todas-las-maquinillas/fusion-proglide-flexball" TargetMode="External"/><Relationship Id="rId2" Type="http://schemas.openxmlformats.org/officeDocument/2006/relationships/image" Target="../media/image36.tmp"/><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hyperlink" Target="http://viajeroaccidental.blogspot.com/2012/01/por-fin-la-innovacion-ha-pasado-de-moda.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9694E2-A2A6-457E-91DF-85C75C991D54}"/>
              </a:ext>
            </a:extLst>
          </p:cNvPr>
          <p:cNvSpPr txBox="1"/>
          <p:nvPr/>
        </p:nvSpPr>
        <p:spPr>
          <a:xfrm>
            <a:off x="680884" y="1885335"/>
            <a:ext cx="683587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Calibri Light"/>
              </a:rPr>
              <a:t>01 </a:t>
            </a:r>
            <a:r>
              <a:rPr lang="es-ES" sz="4400" b="1" dirty="0">
                <a:solidFill>
                  <a:schemeClr val="bg1"/>
                </a:solidFill>
                <a:latin typeface="Calibri Light"/>
                <a:cs typeface="Calibri Light"/>
              </a:rPr>
              <a:t>​.01</a:t>
            </a:r>
            <a:br>
              <a:rPr lang="es-ES" sz="4400" b="1" dirty="0">
                <a:latin typeface="Calibri Light"/>
                <a:cs typeface="Calibri Light"/>
              </a:rPr>
            </a:br>
            <a:r>
              <a:rPr lang="en-US" sz="4400" b="1" dirty="0">
                <a:solidFill>
                  <a:schemeClr val="bg1"/>
                </a:solidFill>
                <a:latin typeface="Calibri Light"/>
              </a:rPr>
              <a:t>Introduction to Innovation: Definitions, Concepts and Principles</a:t>
            </a:r>
            <a:r>
              <a:rPr lang="en-US" sz="4400" b="1" dirty="0">
                <a:latin typeface="Calibri Light"/>
              </a:rPr>
              <a:t> </a:t>
            </a:r>
            <a:endParaRPr lang="es-ES" sz="4400" dirty="0"/>
          </a:p>
        </p:txBody>
      </p:sp>
      <p:pic>
        <p:nvPicPr>
          <p:cNvPr id="37" name="Imagen 37">
            <a:extLst>
              <a:ext uri="{FF2B5EF4-FFF2-40B4-BE49-F238E27FC236}">
                <a16:creationId xmlns:a16="http://schemas.microsoft.com/office/drawing/2014/main" id="{B6045495-3508-43D0-964D-693BDF62A8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35529" y="608373"/>
            <a:ext cx="3898490" cy="4891547"/>
          </a:xfrm>
          <a:prstGeom prst="rect">
            <a:avLst/>
          </a:prstGeom>
        </p:spPr>
      </p:pic>
    </p:spTree>
    <p:extLst>
      <p:ext uri="{BB962C8B-B14F-4D97-AF65-F5344CB8AC3E}">
        <p14:creationId xmlns:p14="http://schemas.microsoft.com/office/powerpoint/2010/main" val="206901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chor="t"/>
          <a:lstStyle/>
          <a:p>
            <a:pPr algn="ctr"/>
            <a:r>
              <a:rPr lang="es-ES" dirty="0" err="1"/>
              <a:t>Classical</a:t>
            </a:r>
            <a:r>
              <a:rPr lang="es-ES" dirty="0"/>
              <a:t> </a:t>
            </a:r>
            <a:r>
              <a:rPr lang="es-ES" dirty="0" err="1"/>
              <a:t>models</a:t>
            </a:r>
            <a:r>
              <a:rPr lang="es-ES" dirty="0"/>
              <a:t> </a:t>
            </a:r>
            <a:r>
              <a:rPr lang="es-ES" dirty="0" err="1"/>
              <a:t>of</a:t>
            </a:r>
            <a:r>
              <a:rPr lang="es-ES" dirty="0"/>
              <a:t> </a:t>
            </a:r>
            <a:r>
              <a:rPr lang="es-ES" dirty="0" err="1"/>
              <a:t>innovation</a:t>
            </a:r>
            <a:endParaRPr lang="es-ES" dirty="0">
              <a:cs typeface="Calibri Light" panose="020F0302020204030204"/>
            </a:endParaRPr>
          </a:p>
        </p:txBody>
      </p:sp>
      <p:sp>
        <p:nvSpPr>
          <p:cNvPr id="5" name="Marcador de contenido 4"/>
          <p:cNvSpPr>
            <a:spLocks noGrp="1"/>
          </p:cNvSpPr>
          <p:nvPr>
            <p:ph idx="1"/>
          </p:nvPr>
        </p:nvSpPr>
        <p:spPr/>
        <p:txBody>
          <a:bodyPr anchor="t"/>
          <a:lstStyle/>
          <a:p>
            <a:r>
              <a:rPr lang="es-ES" err="1">
                <a:solidFill>
                  <a:srgbClr val="444444"/>
                </a:solidFill>
                <a:latin typeface="Calibri"/>
                <a:ea typeface="Arial"/>
                <a:cs typeface="Arial"/>
              </a:rPr>
              <a:t>Science-Push</a:t>
            </a:r>
            <a:r>
              <a:rPr lang="es-ES" dirty="0">
                <a:solidFill>
                  <a:srgbClr val="444444"/>
                </a:solidFill>
                <a:latin typeface="Calibri"/>
                <a:ea typeface="Arial"/>
                <a:cs typeface="Arial"/>
              </a:rPr>
              <a:t> </a:t>
            </a:r>
            <a:r>
              <a:rPr lang="es-ES" err="1">
                <a:solidFill>
                  <a:srgbClr val="444444"/>
                </a:solidFill>
                <a:latin typeface="Calibri"/>
                <a:ea typeface="Arial"/>
                <a:cs typeface="Arial"/>
              </a:rPr>
              <a:t>approaches</a:t>
            </a:r>
            <a:r>
              <a:rPr lang="es-ES" dirty="0">
                <a:solidFill>
                  <a:srgbClr val="444444"/>
                </a:solidFill>
                <a:latin typeface="Calibri"/>
                <a:ea typeface="Arial"/>
                <a:cs typeface="Arial"/>
              </a:rPr>
              <a:t> </a:t>
            </a:r>
            <a:endParaRPr lang="en-US" dirty="0">
              <a:solidFill>
                <a:srgbClr val="000000"/>
              </a:solidFill>
              <a:latin typeface="Calibri"/>
              <a:ea typeface="Arial"/>
              <a:cs typeface="Calibri" panose="020F0502020204030204"/>
            </a:endParaRPr>
          </a:p>
          <a:p>
            <a:pPr lvl="1"/>
            <a:r>
              <a:rPr lang="es-ES" err="1">
                <a:solidFill>
                  <a:srgbClr val="444444"/>
                </a:solidFill>
                <a:latin typeface="Calibri"/>
                <a:ea typeface="Arial"/>
                <a:cs typeface="Arial"/>
              </a:rPr>
              <a:t>suggest</a:t>
            </a:r>
            <a:r>
              <a:rPr lang="es-ES" dirty="0">
                <a:solidFill>
                  <a:srgbClr val="444444"/>
                </a:solidFill>
                <a:latin typeface="Calibri"/>
                <a:ea typeface="Arial"/>
                <a:cs typeface="Arial"/>
              </a:rPr>
              <a:t> </a:t>
            </a:r>
            <a:r>
              <a:rPr lang="es-ES" err="1">
                <a:solidFill>
                  <a:srgbClr val="444444"/>
                </a:solidFill>
                <a:latin typeface="Calibri"/>
                <a:ea typeface="Arial"/>
                <a:cs typeface="Arial"/>
              </a:rPr>
              <a:t>that</a:t>
            </a:r>
            <a:r>
              <a:rPr lang="es-ES" dirty="0">
                <a:solidFill>
                  <a:srgbClr val="444444"/>
                </a:solidFill>
                <a:latin typeface="Calibri"/>
                <a:ea typeface="Arial"/>
                <a:cs typeface="Arial"/>
              </a:rPr>
              <a:t> </a:t>
            </a:r>
            <a:r>
              <a:rPr lang="es-ES" err="1">
                <a:solidFill>
                  <a:srgbClr val="444444"/>
                </a:solidFill>
                <a:latin typeface="Calibri"/>
                <a:ea typeface="Arial"/>
                <a:cs typeface="Arial"/>
              </a:rPr>
              <a:t>innovation</a:t>
            </a:r>
            <a:r>
              <a:rPr lang="es-ES" dirty="0">
                <a:solidFill>
                  <a:srgbClr val="444444"/>
                </a:solidFill>
                <a:latin typeface="Calibri"/>
                <a:ea typeface="Arial"/>
                <a:cs typeface="Arial"/>
              </a:rPr>
              <a:t> procedes </a:t>
            </a:r>
            <a:r>
              <a:rPr lang="es-ES" err="1">
                <a:solidFill>
                  <a:srgbClr val="444444"/>
                </a:solidFill>
                <a:latin typeface="Calibri"/>
                <a:ea typeface="Arial"/>
                <a:cs typeface="Arial"/>
              </a:rPr>
              <a:t>linearly</a:t>
            </a:r>
            <a:r>
              <a:rPr lang="es-ES" dirty="0">
                <a:solidFill>
                  <a:srgbClr val="444444"/>
                </a:solidFill>
                <a:latin typeface="Calibri"/>
                <a:ea typeface="Arial"/>
                <a:cs typeface="Arial"/>
              </a:rPr>
              <a:t>:</a:t>
            </a:r>
            <a:r>
              <a:rPr lang="en-US" dirty="0">
                <a:solidFill>
                  <a:srgbClr val="444444"/>
                </a:solidFill>
                <a:latin typeface="Calibri"/>
                <a:ea typeface="Arial"/>
                <a:cs typeface="Arial"/>
              </a:rPr>
              <a:t>​</a:t>
            </a:r>
            <a:r>
              <a:rPr lang="en-US" dirty="0">
                <a:latin typeface="Calibri"/>
                <a:ea typeface="Arial"/>
                <a:cs typeface="Arial"/>
              </a:rPr>
              <a:t>​</a:t>
            </a:r>
            <a:endParaRPr lang="en-US" dirty="0">
              <a:cs typeface="Calibri"/>
            </a:endParaRPr>
          </a:p>
          <a:p>
            <a:pPr lvl="1" rtl="0">
              <a:buChar char="•"/>
            </a:pPr>
            <a:endParaRPr lang="en-US" dirty="0">
              <a:latin typeface="Calibri"/>
              <a:ea typeface="Arial"/>
              <a:cs typeface="Arial"/>
            </a:endParaRPr>
          </a:p>
          <a:p>
            <a:pPr lvl="1"/>
            <a:endParaRPr lang="en-US" dirty="0">
              <a:solidFill>
                <a:srgbClr val="000000"/>
              </a:solidFill>
              <a:latin typeface="Calibri"/>
              <a:ea typeface="Arial"/>
              <a:cs typeface="Arial"/>
            </a:endParaRPr>
          </a:p>
          <a:p>
            <a:pPr lvl="1"/>
            <a:endParaRPr lang="en-US" dirty="0">
              <a:solidFill>
                <a:srgbClr val="000000"/>
              </a:solidFill>
              <a:latin typeface="Calibri"/>
              <a:ea typeface="Arial"/>
              <a:cs typeface="Arial"/>
            </a:endParaRPr>
          </a:p>
          <a:p>
            <a:pPr lvl="0" rtl="0">
              <a:buChar char="•"/>
            </a:pPr>
            <a:r>
              <a:rPr lang="es-ES" err="1">
                <a:solidFill>
                  <a:srgbClr val="444444"/>
                </a:solidFill>
                <a:latin typeface="Calibri"/>
                <a:ea typeface="Arial"/>
                <a:cs typeface="Arial"/>
              </a:rPr>
              <a:t>Demand-pull</a:t>
            </a:r>
            <a:r>
              <a:rPr lang="es-ES" dirty="0">
                <a:solidFill>
                  <a:srgbClr val="444444"/>
                </a:solidFill>
                <a:latin typeface="Calibri"/>
                <a:ea typeface="Arial"/>
                <a:cs typeface="Arial"/>
              </a:rPr>
              <a:t> </a:t>
            </a:r>
            <a:r>
              <a:rPr lang="es-ES" err="1">
                <a:solidFill>
                  <a:srgbClr val="444444"/>
                </a:solidFill>
                <a:latin typeface="Calibri"/>
                <a:ea typeface="Arial"/>
                <a:cs typeface="Arial"/>
              </a:rPr>
              <a:t>approaches</a:t>
            </a:r>
            <a:r>
              <a:rPr lang="es-ES" dirty="0">
                <a:solidFill>
                  <a:srgbClr val="444444"/>
                </a:solidFill>
                <a:latin typeface="Calibri"/>
                <a:ea typeface="Arial"/>
                <a:cs typeface="Arial"/>
              </a:rPr>
              <a:t> </a:t>
            </a:r>
            <a:r>
              <a:rPr lang="en-US" dirty="0">
                <a:solidFill>
                  <a:srgbClr val="444444"/>
                </a:solidFill>
                <a:latin typeface="Calibri"/>
                <a:ea typeface="Arial"/>
                <a:cs typeface="Arial"/>
              </a:rPr>
              <a:t>​</a:t>
            </a:r>
            <a:r>
              <a:rPr lang="en-US" dirty="0">
                <a:latin typeface="Calibri"/>
                <a:ea typeface="Arial"/>
                <a:cs typeface="Arial"/>
              </a:rPr>
              <a:t>​</a:t>
            </a:r>
          </a:p>
          <a:p>
            <a:pPr lvl="1"/>
            <a:r>
              <a:rPr lang="es-ES" err="1">
                <a:solidFill>
                  <a:srgbClr val="444444"/>
                </a:solidFill>
                <a:latin typeface="Calibri"/>
                <a:ea typeface="Arial"/>
                <a:cs typeface="Arial"/>
              </a:rPr>
              <a:t>Defend</a:t>
            </a:r>
            <a:r>
              <a:rPr lang="es-ES" dirty="0">
                <a:solidFill>
                  <a:srgbClr val="444444"/>
                </a:solidFill>
                <a:latin typeface="Calibri"/>
                <a:ea typeface="Arial"/>
                <a:cs typeface="Arial"/>
              </a:rPr>
              <a:t> </a:t>
            </a:r>
            <a:r>
              <a:rPr lang="es-ES" err="1">
                <a:solidFill>
                  <a:srgbClr val="444444"/>
                </a:solidFill>
                <a:latin typeface="Calibri"/>
                <a:ea typeface="Arial"/>
                <a:cs typeface="Arial"/>
              </a:rPr>
              <a:t>that</a:t>
            </a:r>
            <a:r>
              <a:rPr lang="es-ES" dirty="0">
                <a:solidFill>
                  <a:srgbClr val="444444"/>
                </a:solidFill>
                <a:latin typeface="Calibri"/>
                <a:ea typeface="Arial"/>
                <a:cs typeface="Arial"/>
              </a:rPr>
              <a:t> </a:t>
            </a:r>
            <a:r>
              <a:rPr lang="es-ES" err="1">
                <a:solidFill>
                  <a:srgbClr val="444444"/>
                </a:solidFill>
                <a:latin typeface="Calibri"/>
                <a:ea typeface="Arial"/>
                <a:cs typeface="Arial"/>
              </a:rPr>
              <a:t>innovation</a:t>
            </a:r>
            <a:r>
              <a:rPr lang="es-ES" dirty="0">
                <a:solidFill>
                  <a:srgbClr val="444444"/>
                </a:solidFill>
                <a:latin typeface="Calibri"/>
                <a:ea typeface="Arial"/>
                <a:cs typeface="Arial"/>
              </a:rPr>
              <a:t> </a:t>
            </a:r>
            <a:r>
              <a:rPr lang="es-ES" err="1">
                <a:solidFill>
                  <a:srgbClr val="444444"/>
                </a:solidFill>
                <a:latin typeface="Calibri"/>
                <a:ea typeface="Arial"/>
                <a:cs typeface="Arial"/>
              </a:rPr>
              <a:t>originates</a:t>
            </a:r>
            <a:r>
              <a:rPr lang="es-ES" dirty="0">
                <a:solidFill>
                  <a:srgbClr val="444444"/>
                </a:solidFill>
                <a:latin typeface="Calibri"/>
                <a:ea typeface="Arial"/>
                <a:cs typeface="Arial"/>
              </a:rPr>
              <a:t> </a:t>
            </a:r>
            <a:r>
              <a:rPr lang="es-ES" err="1">
                <a:solidFill>
                  <a:srgbClr val="444444"/>
                </a:solidFill>
                <a:latin typeface="Calibri"/>
                <a:ea typeface="Arial"/>
                <a:cs typeface="Arial"/>
              </a:rPr>
              <a:t>with</a:t>
            </a:r>
            <a:r>
              <a:rPr lang="es-ES" dirty="0">
                <a:solidFill>
                  <a:srgbClr val="444444"/>
                </a:solidFill>
                <a:latin typeface="Calibri"/>
                <a:ea typeface="Arial"/>
                <a:cs typeface="Arial"/>
              </a:rPr>
              <a:t> </a:t>
            </a:r>
            <a:r>
              <a:rPr lang="es-ES" err="1">
                <a:solidFill>
                  <a:srgbClr val="444444"/>
                </a:solidFill>
                <a:latin typeface="Calibri"/>
                <a:ea typeface="Arial"/>
                <a:cs typeface="Arial"/>
              </a:rPr>
              <a:t>unmet</a:t>
            </a:r>
            <a:r>
              <a:rPr lang="es-ES" dirty="0">
                <a:solidFill>
                  <a:srgbClr val="444444"/>
                </a:solidFill>
                <a:latin typeface="Calibri"/>
                <a:ea typeface="Arial"/>
                <a:cs typeface="Arial"/>
              </a:rPr>
              <a:t> </a:t>
            </a:r>
            <a:r>
              <a:rPr lang="es-ES" err="1">
                <a:solidFill>
                  <a:srgbClr val="444444"/>
                </a:solidFill>
                <a:latin typeface="Calibri"/>
                <a:ea typeface="Arial"/>
                <a:cs typeface="Arial"/>
              </a:rPr>
              <a:t>customer</a:t>
            </a:r>
            <a:r>
              <a:rPr lang="es-ES" dirty="0">
                <a:solidFill>
                  <a:srgbClr val="444444"/>
                </a:solidFill>
                <a:latin typeface="Calibri"/>
                <a:ea typeface="Arial"/>
                <a:cs typeface="Arial"/>
              </a:rPr>
              <a:t> </a:t>
            </a:r>
            <a:r>
              <a:rPr lang="es-ES" err="1">
                <a:solidFill>
                  <a:srgbClr val="444444"/>
                </a:solidFill>
                <a:latin typeface="Calibri"/>
                <a:ea typeface="Arial"/>
                <a:cs typeface="Arial"/>
              </a:rPr>
              <a:t>needs</a:t>
            </a:r>
            <a:r>
              <a:rPr lang="es-ES" dirty="0">
                <a:solidFill>
                  <a:srgbClr val="444444"/>
                </a:solidFill>
                <a:latin typeface="Calibri"/>
                <a:ea typeface="Arial"/>
                <a:cs typeface="Arial"/>
              </a:rPr>
              <a:t>:</a:t>
            </a:r>
            <a:r>
              <a:rPr lang="en-US" dirty="0">
                <a:solidFill>
                  <a:srgbClr val="444444"/>
                </a:solidFill>
                <a:latin typeface="Calibri"/>
                <a:ea typeface="Arial"/>
                <a:cs typeface="Arial"/>
              </a:rPr>
              <a:t>​</a:t>
            </a:r>
            <a:r>
              <a:rPr lang="en-US" dirty="0">
                <a:latin typeface="Calibri"/>
                <a:ea typeface="Arial"/>
                <a:cs typeface="Arial"/>
              </a:rPr>
              <a:t>​</a:t>
            </a:r>
            <a:endParaRPr lang="es-ES" dirty="0"/>
          </a:p>
        </p:txBody>
      </p:sp>
      <p:graphicFrame>
        <p:nvGraphicFramePr>
          <p:cNvPr id="244" name="Diagrama 244">
            <a:extLst>
              <a:ext uri="{FF2B5EF4-FFF2-40B4-BE49-F238E27FC236}">
                <a16:creationId xmlns:a16="http://schemas.microsoft.com/office/drawing/2014/main" id="{CCFBE667-447E-4486-9391-72E9B691D984}"/>
              </a:ext>
            </a:extLst>
          </p:cNvPr>
          <p:cNvGraphicFramePr/>
          <p:nvPr>
            <p:extLst>
              <p:ext uri="{D42A27DB-BD31-4B8C-83A1-F6EECF244321}">
                <p14:modId xmlns:p14="http://schemas.microsoft.com/office/powerpoint/2010/main" val="3748344904"/>
              </p:ext>
            </p:extLst>
          </p:nvPr>
        </p:nvGraphicFramePr>
        <p:xfrm>
          <a:off x="3859161" y="3959942"/>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9" name="Diagrama 369">
            <a:extLst>
              <a:ext uri="{FF2B5EF4-FFF2-40B4-BE49-F238E27FC236}">
                <a16:creationId xmlns:a16="http://schemas.microsoft.com/office/drawing/2014/main" id="{B6210732-AFC7-410C-AC1E-0AD9D04AFFA2}"/>
              </a:ext>
            </a:extLst>
          </p:cNvPr>
          <p:cNvGraphicFramePr/>
          <p:nvPr>
            <p:extLst>
              <p:ext uri="{D42A27DB-BD31-4B8C-83A1-F6EECF244321}">
                <p14:modId xmlns:p14="http://schemas.microsoft.com/office/powerpoint/2010/main" val="2259815210"/>
              </p:ext>
            </p:extLst>
          </p:nvPr>
        </p:nvGraphicFramePr>
        <p:xfrm>
          <a:off x="3760839" y="764459"/>
          <a:ext cx="6366387" cy="40754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7056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385620" cy="1470025"/>
          </a:xfrm>
        </p:spPr>
        <p:txBody>
          <a:bodyPr anchor="t"/>
          <a:lstStyle/>
          <a:p>
            <a:r>
              <a:rPr lang="en-IE" b="1" dirty="0">
                <a:ea typeface="+mj-lt"/>
                <a:cs typeface="+mj-lt"/>
              </a:rPr>
              <a:t>3. Drivers for innovation</a:t>
            </a:r>
            <a:endParaRPr lang="es-ES" dirty="0"/>
          </a:p>
        </p:txBody>
      </p:sp>
      <p:sp>
        <p:nvSpPr>
          <p:cNvPr id="4" name="Subtítulo 3">
            <a:extLst>
              <a:ext uri="{FF2B5EF4-FFF2-40B4-BE49-F238E27FC236}">
                <a16:creationId xmlns:a16="http://schemas.microsoft.com/office/drawing/2014/main" id="{BCD4FFBB-636B-4DEB-8BF4-CE6953EC09FB}"/>
              </a:ext>
            </a:extLst>
          </p:cNvPr>
          <p:cNvSpPr>
            <a:spLocks noGrp="1"/>
          </p:cNvSpPr>
          <p:nvPr>
            <p:ph type="subTitle" idx="1"/>
          </p:nvPr>
        </p:nvSpPr>
        <p:spPr/>
        <p:txBody>
          <a:bodyPr/>
          <a:lstStyle/>
          <a:p>
            <a:endParaRPr lang="es-ES"/>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266172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chor="t"/>
          <a:lstStyle/>
          <a:p>
            <a:r>
              <a:rPr lang="sv-SE" dirty="0"/>
              <a:t>3. Drivers for innovation</a:t>
            </a:r>
          </a:p>
        </p:txBody>
      </p:sp>
      <p:sp>
        <p:nvSpPr>
          <p:cNvPr id="7171" name="Rectangle 3"/>
          <p:cNvSpPr>
            <a:spLocks noGrp="1" noChangeArrowheads="1"/>
          </p:cNvSpPr>
          <p:nvPr>
            <p:ph idx="1"/>
          </p:nvPr>
        </p:nvSpPr>
        <p:spPr>
          <a:xfrm>
            <a:off x="1113904" y="1177447"/>
            <a:ext cx="10239895" cy="5239978"/>
          </a:xfrm>
        </p:spPr>
        <p:txBody>
          <a:bodyPr numCol="2"/>
          <a:lstStyle/>
          <a:p>
            <a:pPr eaLnBrk="1" hangingPunct="1">
              <a:lnSpc>
                <a:spcPct val="90000"/>
              </a:lnSpc>
            </a:pPr>
            <a:r>
              <a:rPr lang="sv-SE" sz="2300" dirty="0"/>
              <a:t>Financial pressures to reduce costs, increase efficiency, do more with less, etc</a:t>
            </a:r>
          </a:p>
          <a:p>
            <a:pPr eaLnBrk="1" hangingPunct="1">
              <a:lnSpc>
                <a:spcPct val="90000"/>
              </a:lnSpc>
            </a:pPr>
            <a:r>
              <a:rPr lang="sv-SE" sz="2300" dirty="0"/>
              <a:t>Increased competition</a:t>
            </a:r>
          </a:p>
          <a:p>
            <a:pPr eaLnBrk="1" hangingPunct="1">
              <a:lnSpc>
                <a:spcPct val="90000"/>
              </a:lnSpc>
            </a:pPr>
            <a:r>
              <a:rPr lang="sv-SE" sz="2300" dirty="0"/>
              <a:t>Shorter product life cycles</a:t>
            </a:r>
          </a:p>
          <a:p>
            <a:pPr eaLnBrk="1" hangingPunct="1">
              <a:lnSpc>
                <a:spcPct val="90000"/>
              </a:lnSpc>
            </a:pPr>
            <a:r>
              <a:rPr lang="sv-SE" sz="2300" dirty="0"/>
              <a:t>Value migration</a:t>
            </a:r>
          </a:p>
          <a:p>
            <a:pPr eaLnBrk="1" hangingPunct="1">
              <a:lnSpc>
                <a:spcPct val="90000"/>
              </a:lnSpc>
            </a:pPr>
            <a:r>
              <a:rPr lang="sv-SE" sz="2300" dirty="0"/>
              <a:t>Stricter regulation</a:t>
            </a:r>
          </a:p>
          <a:p>
            <a:pPr eaLnBrk="1" hangingPunct="1">
              <a:lnSpc>
                <a:spcPct val="90000"/>
              </a:lnSpc>
            </a:pPr>
            <a:r>
              <a:rPr lang="sv-SE" sz="2300" dirty="0"/>
              <a:t>Industry and community needs for sustainable development</a:t>
            </a:r>
          </a:p>
          <a:p>
            <a:pPr eaLnBrk="1" hangingPunct="1">
              <a:lnSpc>
                <a:spcPct val="90000"/>
              </a:lnSpc>
            </a:pPr>
            <a:r>
              <a:rPr lang="sv-SE" sz="2300" dirty="0"/>
              <a:t>Increased demend for accountability</a:t>
            </a:r>
          </a:p>
          <a:p>
            <a:pPr eaLnBrk="1" hangingPunct="1">
              <a:lnSpc>
                <a:spcPct val="90000"/>
              </a:lnSpc>
            </a:pPr>
            <a:r>
              <a:rPr lang="sv-SE" sz="2300" dirty="0"/>
              <a:t>Demographic, social and maket changes</a:t>
            </a:r>
          </a:p>
          <a:p>
            <a:pPr eaLnBrk="1" hangingPunct="1">
              <a:lnSpc>
                <a:spcPct val="90000"/>
              </a:lnSpc>
            </a:pPr>
            <a:r>
              <a:rPr lang="sv-SE" sz="2300" dirty="0"/>
              <a:t>Rising customer expectations regarding service and quality</a:t>
            </a:r>
          </a:p>
          <a:p>
            <a:pPr eaLnBrk="1" hangingPunct="1">
              <a:lnSpc>
                <a:spcPct val="90000"/>
              </a:lnSpc>
            </a:pPr>
            <a:r>
              <a:rPr lang="sv-SE" sz="2300" dirty="0"/>
              <a:t>Changing economy</a:t>
            </a:r>
          </a:p>
          <a:p>
            <a:pPr eaLnBrk="1" hangingPunct="1">
              <a:lnSpc>
                <a:spcPct val="90000"/>
              </a:lnSpc>
            </a:pPr>
            <a:r>
              <a:rPr lang="sv-SE" sz="2300" dirty="0"/>
              <a:t>Greater availability of potentially useful technologies coupled with a need to exceed the competition in these technologies</a:t>
            </a:r>
          </a:p>
        </p:txBody>
      </p:sp>
      <p:sp>
        <p:nvSpPr>
          <p:cNvPr id="2" name="AutoShape 2" descr="Top 10 Drivers of Innov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Imagen 2"/>
          <p:cNvPicPr>
            <a:picLocks noChangeAspect="1"/>
          </p:cNvPicPr>
          <p:nvPr/>
        </p:nvPicPr>
        <p:blipFill>
          <a:blip r:embed="rId2"/>
          <a:stretch>
            <a:fillRect/>
          </a:stretch>
        </p:blipFill>
        <p:spPr>
          <a:xfrm>
            <a:off x="6809095" y="3424843"/>
            <a:ext cx="4544704" cy="2992581"/>
          </a:xfrm>
          <a:prstGeom prst="rect">
            <a:avLst/>
          </a:prstGeom>
        </p:spPr>
      </p:pic>
    </p:spTree>
    <p:extLst>
      <p:ext uri="{BB962C8B-B14F-4D97-AF65-F5344CB8AC3E}">
        <p14:creationId xmlns:p14="http://schemas.microsoft.com/office/powerpoint/2010/main" val="340536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385620" cy="1470025"/>
          </a:xfrm>
        </p:spPr>
        <p:txBody>
          <a:bodyPr anchor="t"/>
          <a:lstStyle/>
          <a:p>
            <a:r>
              <a:rPr lang="en-IE" b="1" dirty="0">
                <a:ea typeface="+mj-lt"/>
                <a:cs typeface="+mj-lt"/>
              </a:rPr>
              <a:t>4. </a:t>
            </a:r>
            <a:r>
              <a:rPr lang="en-US" b="1" dirty="0">
                <a:ea typeface="+mj-lt"/>
                <a:cs typeface="+mj-lt"/>
              </a:rPr>
              <a:t>The 4 I's of the innovation process</a:t>
            </a:r>
            <a:endParaRPr lang="en-IE" b="1" dirty="0">
              <a:ea typeface="+mj-lt"/>
              <a:cs typeface="+mj-lt"/>
            </a:endParaRPr>
          </a:p>
          <a:p>
            <a:endParaRPr lang="en-IE" b="1" dirty="0">
              <a:cs typeface="Calibri Light"/>
            </a:endParaRPr>
          </a:p>
        </p:txBody>
      </p:sp>
      <p:sp>
        <p:nvSpPr>
          <p:cNvPr id="4" name="Subtítulo 3">
            <a:extLst>
              <a:ext uri="{FF2B5EF4-FFF2-40B4-BE49-F238E27FC236}">
                <a16:creationId xmlns:a16="http://schemas.microsoft.com/office/drawing/2014/main" id="{BCD4FFBB-636B-4DEB-8BF4-CE6953EC09FB}"/>
              </a:ext>
            </a:extLst>
          </p:cNvPr>
          <p:cNvSpPr>
            <a:spLocks noGrp="1"/>
          </p:cNvSpPr>
          <p:nvPr>
            <p:ph type="subTitle" idx="1"/>
          </p:nvPr>
        </p:nvSpPr>
        <p:spPr/>
        <p:txBody>
          <a:bodyPr/>
          <a:lstStyle/>
          <a:p>
            <a:endParaRPr lang="es-ES"/>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276852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3107C-FF5F-4C9C-8225-4F68803304E1}"/>
              </a:ext>
            </a:extLst>
          </p:cNvPr>
          <p:cNvSpPr>
            <a:spLocks noGrp="1"/>
          </p:cNvSpPr>
          <p:nvPr>
            <p:ph type="title"/>
          </p:nvPr>
        </p:nvSpPr>
        <p:spPr/>
        <p:txBody>
          <a:bodyPr anchor="t"/>
          <a:lstStyle/>
          <a:p>
            <a:r>
              <a:rPr lang="es-ES" dirty="0"/>
              <a:t>4. </a:t>
            </a:r>
            <a:r>
              <a:rPr lang="es-ES" dirty="0" err="1"/>
              <a:t>The</a:t>
            </a:r>
            <a:r>
              <a:rPr lang="es-ES" dirty="0"/>
              <a:t> </a:t>
            </a:r>
            <a:r>
              <a:rPr lang="es-ES" dirty="0" err="1"/>
              <a:t>four</a:t>
            </a:r>
            <a:r>
              <a:rPr lang="es-ES" dirty="0"/>
              <a:t> </a:t>
            </a:r>
            <a:r>
              <a:rPr lang="es-ES" dirty="0" err="1"/>
              <a:t>I’s</a:t>
            </a:r>
            <a:r>
              <a:rPr lang="es-ES" dirty="0"/>
              <a:t> </a:t>
            </a:r>
            <a:r>
              <a:rPr lang="es-ES" dirty="0" err="1"/>
              <a:t>of</a:t>
            </a:r>
            <a:r>
              <a:rPr lang="es-ES" dirty="0"/>
              <a:t> </a:t>
            </a:r>
            <a:r>
              <a:rPr lang="es-ES" dirty="0" err="1"/>
              <a:t>the</a:t>
            </a:r>
            <a:r>
              <a:rPr lang="es-ES" dirty="0"/>
              <a:t> </a:t>
            </a:r>
            <a:r>
              <a:rPr lang="es-ES" dirty="0" err="1"/>
              <a:t>innovation</a:t>
            </a:r>
            <a:r>
              <a:rPr lang="es-ES" dirty="0"/>
              <a:t> </a:t>
            </a:r>
            <a:r>
              <a:rPr lang="es-ES" dirty="0" err="1"/>
              <a:t>process</a:t>
            </a:r>
            <a:endParaRPr lang="es-ES" dirty="0"/>
          </a:p>
        </p:txBody>
      </p:sp>
      <p:sp>
        <p:nvSpPr>
          <p:cNvPr id="3" name="Marcador de contenido 2">
            <a:extLst>
              <a:ext uri="{FF2B5EF4-FFF2-40B4-BE49-F238E27FC236}">
                <a16:creationId xmlns:a16="http://schemas.microsoft.com/office/drawing/2014/main" id="{18FCC67D-D6C6-4D67-90BE-19994A4EF88E}"/>
              </a:ext>
            </a:extLst>
          </p:cNvPr>
          <p:cNvSpPr>
            <a:spLocks noGrp="1"/>
          </p:cNvSpPr>
          <p:nvPr>
            <p:ph idx="1"/>
          </p:nvPr>
        </p:nvSpPr>
        <p:spPr/>
        <p:txBody>
          <a:bodyPr anchor="t"/>
          <a:lstStyle/>
          <a:p>
            <a:r>
              <a:rPr lang="en-US" dirty="0">
                <a:ea typeface="+mn-lt"/>
                <a:cs typeface="+mn-lt"/>
              </a:rPr>
              <a:t>Innovation describes the discovery, development, and transformation of new knowledge in a four-step process captured in the 4 I's: ideation, invention, innovation, and imitation</a:t>
            </a:r>
          </a:p>
          <a:p>
            <a:endParaRPr lang="en-US" dirty="0">
              <a:ea typeface="+mn-lt"/>
              <a:cs typeface="+mn-lt"/>
            </a:endParaRPr>
          </a:p>
        </p:txBody>
      </p:sp>
      <p:graphicFrame>
        <p:nvGraphicFramePr>
          <p:cNvPr id="4" name="Diagrama 3"/>
          <p:cNvGraphicFramePr/>
          <p:nvPr>
            <p:extLst>
              <p:ext uri="{D42A27DB-BD31-4B8C-83A1-F6EECF244321}">
                <p14:modId xmlns:p14="http://schemas.microsoft.com/office/powerpoint/2010/main" val="2264879939"/>
              </p:ext>
            </p:extLst>
          </p:nvPr>
        </p:nvGraphicFramePr>
        <p:xfrm>
          <a:off x="838200" y="2693323"/>
          <a:ext cx="10683240" cy="3624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85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33383-390C-46C9-B7C7-ECC63A82F93F}"/>
              </a:ext>
            </a:extLst>
          </p:cNvPr>
          <p:cNvSpPr>
            <a:spLocks noGrp="1"/>
          </p:cNvSpPr>
          <p:nvPr>
            <p:ph type="title"/>
          </p:nvPr>
        </p:nvSpPr>
        <p:spPr/>
        <p:txBody>
          <a:bodyPr anchor="t"/>
          <a:lstStyle/>
          <a:p>
            <a:pPr algn="ctr"/>
            <a:r>
              <a:rPr lang="en-US" b="0" dirty="0">
                <a:latin typeface="Calibri"/>
                <a:cs typeface="Calibri"/>
              </a:rPr>
              <a:t>Ideation</a:t>
            </a:r>
            <a:endParaRPr lang="es-ES" dirty="0">
              <a:cs typeface="Calibri Light" panose="020F0302020204030204"/>
            </a:endParaRPr>
          </a:p>
        </p:txBody>
      </p:sp>
      <p:sp>
        <p:nvSpPr>
          <p:cNvPr id="3" name="Marcador de contenido 2">
            <a:extLst>
              <a:ext uri="{FF2B5EF4-FFF2-40B4-BE49-F238E27FC236}">
                <a16:creationId xmlns:a16="http://schemas.microsoft.com/office/drawing/2014/main" id="{8C6D0269-6D12-4583-94BA-201913849CB6}"/>
              </a:ext>
            </a:extLst>
          </p:cNvPr>
          <p:cNvSpPr>
            <a:spLocks noGrp="1"/>
          </p:cNvSpPr>
          <p:nvPr>
            <p:ph idx="1"/>
          </p:nvPr>
        </p:nvSpPr>
        <p:spPr/>
        <p:txBody>
          <a:bodyPr anchor="t"/>
          <a:lstStyle/>
          <a:p>
            <a:r>
              <a:rPr lang="en-US" dirty="0">
                <a:ea typeface="+mn-lt"/>
                <a:cs typeface="+mn-lt"/>
              </a:rPr>
              <a:t>The innovation process begins with an idea. </a:t>
            </a:r>
            <a:endParaRPr lang="es-ES">
              <a:ea typeface="+mn-lt"/>
              <a:cs typeface="+mn-lt"/>
            </a:endParaRPr>
          </a:p>
          <a:p>
            <a:r>
              <a:rPr lang="en-US" dirty="0">
                <a:ea typeface="+mn-lt"/>
                <a:cs typeface="+mn-lt"/>
              </a:rPr>
              <a:t>A new idea by itself, while interesting, is neither an invention nor an innovation, it is merely a thought </a:t>
            </a:r>
            <a:endParaRPr lang="es-ES" dirty="0">
              <a:ea typeface="+mn-lt"/>
              <a:cs typeface="+mn-lt"/>
            </a:endParaRPr>
          </a:p>
          <a:p>
            <a:r>
              <a:rPr lang="en-US" dirty="0">
                <a:ea typeface="+mn-lt"/>
                <a:cs typeface="+mn-lt"/>
              </a:rPr>
              <a:t>The idea is often presented in terms of abstract concepts or as findings derived from basic research. </a:t>
            </a:r>
            <a:endParaRPr lang="es-ES">
              <a:ea typeface="+mn-lt"/>
              <a:cs typeface="+mn-lt"/>
            </a:endParaRPr>
          </a:p>
          <a:p>
            <a:pPr lvl="1"/>
            <a:r>
              <a:rPr lang="en-US" dirty="0">
                <a:ea typeface="+mn-lt"/>
                <a:cs typeface="+mn-lt"/>
              </a:rPr>
              <a:t>Basic research is conducted to discover new knowledge and is often published in academic journals. </a:t>
            </a:r>
            <a:endParaRPr lang="es-ES">
              <a:ea typeface="+mn-lt"/>
              <a:cs typeface="+mn-lt"/>
            </a:endParaRPr>
          </a:p>
          <a:p>
            <a:pPr lvl="1"/>
            <a:r>
              <a:rPr lang="en-US" dirty="0">
                <a:ea typeface="+mn-lt"/>
                <a:cs typeface="+mn-lt"/>
              </a:rPr>
              <a:t>This may be done to enhance the fundamental understanding of nature without any commercial application or benefiting mind.</a:t>
            </a:r>
            <a:endParaRPr lang="es-ES">
              <a:cs typeface="Calibri"/>
            </a:endParaRPr>
          </a:p>
          <a:p>
            <a:pPr lvl="1"/>
            <a:endParaRPr lang="en-US" dirty="0">
              <a:cs typeface="Calibri"/>
            </a:endParaRPr>
          </a:p>
          <a:p>
            <a:endParaRPr lang="es-ES" dirty="0">
              <a:cs typeface="Calibri"/>
            </a:endParaRPr>
          </a:p>
        </p:txBody>
      </p:sp>
      <p:graphicFrame>
        <p:nvGraphicFramePr>
          <p:cNvPr id="5" name="Diagrama 4"/>
          <p:cNvGraphicFramePr/>
          <p:nvPr>
            <p:extLst>
              <p:ext uri="{D42A27DB-BD31-4B8C-83A1-F6EECF244321}">
                <p14:modId xmlns:p14="http://schemas.microsoft.com/office/powerpoint/2010/main" val="27541044"/>
              </p:ext>
            </p:extLst>
          </p:nvPr>
        </p:nvGraphicFramePr>
        <p:xfrm>
          <a:off x="2042294" y="5369652"/>
          <a:ext cx="7474527" cy="1413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85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05350B-5A5E-4ADA-899E-7797CB078310}"/>
              </a:ext>
            </a:extLst>
          </p:cNvPr>
          <p:cNvSpPr>
            <a:spLocks noGrp="1"/>
          </p:cNvSpPr>
          <p:nvPr>
            <p:ph type="title"/>
          </p:nvPr>
        </p:nvSpPr>
        <p:spPr/>
        <p:txBody>
          <a:bodyPr anchor="t"/>
          <a:lstStyle/>
          <a:p>
            <a:pPr algn="ctr"/>
            <a:r>
              <a:rPr lang="en-US" b="0" dirty="0">
                <a:latin typeface="Calibri"/>
                <a:cs typeface="Calibri"/>
              </a:rPr>
              <a:t>Invention</a:t>
            </a:r>
            <a:endParaRPr lang="es-ES" dirty="0">
              <a:cs typeface="Calibri Light" panose="020F0302020204030204"/>
            </a:endParaRPr>
          </a:p>
        </p:txBody>
      </p:sp>
      <p:sp>
        <p:nvSpPr>
          <p:cNvPr id="3" name="Marcador de contenido 2">
            <a:extLst>
              <a:ext uri="{FF2B5EF4-FFF2-40B4-BE49-F238E27FC236}">
                <a16:creationId xmlns:a16="http://schemas.microsoft.com/office/drawing/2014/main" id="{7936AD44-7F03-4EA9-886B-DA09BED19712}"/>
              </a:ext>
            </a:extLst>
          </p:cNvPr>
          <p:cNvSpPr>
            <a:spLocks noGrp="1"/>
          </p:cNvSpPr>
          <p:nvPr>
            <p:ph idx="1"/>
          </p:nvPr>
        </p:nvSpPr>
        <p:spPr>
          <a:xfrm>
            <a:off x="838200" y="1177447"/>
            <a:ext cx="10068098" cy="4999516"/>
          </a:xfrm>
        </p:spPr>
        <p:txBody>
          <a:bodyPr anchor="t"/>
          <a:lstStyle/>
          <a:p>
            <a:r>
              <a:rPr lang="en-US" dirty="0">
                <a:ea typeface="+mn-lt"/>
                <a:cs typeface="+mn-lt"/>
              </a:rPr>
              <a:t>Invention is the transformation of an idea into a new product or process or the modification and recombination of existing ones. </a:t>
            </a:r>
            <a:endParaRPr lang="es-ES" dirty="0">
              <a:ea typeface="+mn-lt"/>
              <a:cs typeface="+mn-lt"/>
            </a:endParaRPr>
          </a:p>
          <a:p>
            <a:r>
              <a:rPr lang="en-US" dirty="0">
                <a:ea typeface="+mn-lt"/>
                <a:cs typeface="+mn-lt"/>
              </a:rPr>
              <a:t>The process of converting intellectual thoughts into a tangible new artifact is an invention. This is where science and technology play a significant role. </a:t>
            </a:r>
          </a:p>
          <a:p>
            <a:r>
              <a:rPr lang="en-US" dirty="0">
                <a:cs typeface="Calibri"/>
              </a:rPr>
              <a:t>At this stage, inventions still need to be combined with hard work by many different people to convert them into products that will improve company performance. </a:t>
            </a:r>
          </a:p>
          <a:p>
            <a:pPr lvl="1"/>
            <a:endParaRPr lang="es-ES" dirty="0">
              <a:cs typeface="Calibri"/>
            </a:endParaRPr>
          </a:p>
          <a:p>
            <a:pPr marL="0" indent="0">
              <a:buNone/>
            </a:pPr>
            <a:endParaRPr lang="es-ES" dirty="0">
              <a:cs typeface="Calibri"/>
            </a:endParaRPr>
          </a:p>
        </p:txBody>
      </p:sp>
      <p:sp>
        <p:nvSpPr>
          <p:cNvPr id="6" name="AutoShape 2" descr="Image result for Nutel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13" name="Diagrama 12"/>
          <p:cNvGraphicFramePr/>
          <p:nvPr>
            <p:extLst>
              <p:ext uri="{D42A27DB-BD31-4B8C-83A1-F6EECF244321}">
                <p14:modId xmlns:p14="http://schemas.microsoft.com/office/powerpoint/2010/main" val="2529823984"/>
              </p:ext>
            </p:extLst>
          </p:nvPr>
        </p:nvGraphicFramePr>
        <p:xfrm>
          <a:off x="2596029" y="5313966"/>
          <a:ext cx="7474527" cy="1413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965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stretch>
            <a:fillRect/>
          </a:stretch>
        </p:blipFill>
        <p:spPr>
          <a:xfrm>
            <a:off x="7464830" y="3700547"/>
            <a:ext cx="6101540" cy="3882968"/>
          </a:xfrm>
          <a:prstGeom prst="rect">
            <a:avLst/>
          </a:prstGeom>
        </p:spPr>
      </p:pic>
      <p:sp>
        <p:nvSpPr>
          <p:cNvPr id="2" name="Título 1">
            <a:extLst>
              <a:ext uri="{FF2B5EF4-FFF2-40B4-BE49-F238E27FC236}">
                <a16:creationId xmlns:a16="http://schemas.microsoft.com/office/drawing/2014/main" id="{6805350B-5A5E-4ADA-899E-7797CB078310}"/>
              </a:ext>
            </a:extLst>
          </p:cNvPr>
          <p:cNvSpPr>
            <a:spLocks noGrp="1"/>
          </p:cNvSpPr>
          <p:nvPr>
            <p:ph type="title"/>
          </p:nvPr>
        </p:nvSpPr>
        <p:spPr/>
        <p:txBody>
          <a:bodyPr anchor="t"/>
          <a:lstStyle/>
          <a:p>
            <a:r>
              <a:rPr lang="en-US" b="0" dirty="0">
                <a:latin typeface="Calibri"/>
                <a:cs typeface="Calibri"/>
              </a:rPr>
              <a:t>Invention</a:t>
            </a:r>
            <a:endParaRPr lang="es-ES" dirty="0"/>
          </a:p>
        </p:txBody>
      </p:sp>
      <p:sp>
        <p:nvSpPr>
          <p:cNvPr id="3" name="Marcador de contenido 2">
            <a:extLst>
              <a:ext uri="{FF2B5EF4-FFF2-40B4-BE49-F238E27FC236}">
                <a16:creationId xmlns:a16="http://schemas.microsoft.com/office/drawing/2014/main" id="{7936AD44-7F03-4EA9-886B-DA09BED19712}"/>
              </a:ext>
            </a:extLst>
          </p:cNvPr>
          <p:cNvSpPr>
            <a:spLocks noGrp="1"/>
          </p:cNvSpPr>
          <p:nvPr>
            <p:ph idx="1"/>
          </p:nvPr>
        </p:nvSpPr>
        <p:spPr>
          <a:xfrm>
            <a:off x="838200" y="1177447"/>
            <a:ext cx="10068098" cy="4999516"/>
          </a:xfrm>
        </p:spPr>
        <p:txBody>
          <a:bodyPr anchor="t"/>
          <a:lstStyle/>
          <a:p>
            <a:r>
              <a:rPr lang="en-US" dirty="0">
                <a:ea typeface="+mn-lt"/>
                <a:cs typeface="+mn-lt"/>
              </a:rPr>
              <a:t>Invention is the transformation of an idea into a new product or process or the modification and recombination of existing ones. </a:t>
            </a:r>
            <a:endParaRPr lang="es-ES" dirty="0">
              <a:ea typeface="+mn-lt"/>
              <a:cs typeface="+mn-lt"/>
            </a:endParaRPr>
          </a:p>
          <a:p>
            <a:pPr lvl="1"/>
            <a:r>
              <a:rPr lang="en-US" dirty="0">
                <a:ea typeface="+mn-lt"/>
                <a:cs typeface="+mn-lt"/>
              </a:rPr>
              <a:t>If an invention is useful novel and non-obvious. It can be </a:t>
            </a:r>
            <a:r>
              <a:rPr lang="en-US" sz="3200" b="1" dirty="0">
                <a:solidFill>
                  <a:srgbClr val="FF0000"/>
                </a:solidFill>
                <a:ea typeface="+mn-lt"/>
                <a:cs typeface="+mn-lt"/>
              </a:rPr>
              <a:t>patented</a:t>
            </a:r>
            <a:r>
              <a:rPr lang="en-US" dirty="0">
                <a:ea typeface="+mn-lt"/>
                <a:cs typeface="+mn-lt"/>
              </a:rPr>
              <a:t>. In exchange for commercializing a technology in exclusive for a specified time period, the inventor must   disclose the underlying idea. E.g., many pharmaceutical     drugs are patent protected.</a:t>
            </a:r>
            <a:endParaRPr lang="es-ES" dirty="0">
              <a:ea typeface="+mn-lt"/>
              <a:cs typeface="+mn-lt"/>
            </a:endParaRPr>
          </a:p>
          <a:p>
            <a:pPr lvl="1"/>
            <a:r>
              <a:rPr lang="en-US" dirty="0">
                <a:ea typeface="+mn-lt"/>
                <a:cs typeface="+mn-lt"/>
              </a:rPr>
              <a:t>Another option is not to disclose any info. </a:t>
            </a:r>
          </a:p>
          <a:p>
            <a:pPr lvl="1"/>
            <a:r>
              <a:rPr lang="en-US" sz="3200" b="1" dirty="0">
                <a:solidFill>
                  <a:srgbClr val="FF0000"/>
                </a:solidFill>
                <a:ea typeface="+mn-lt"/>
                <a:cs typeface="+mn-lt"/>
              </a:rPr>
              <a:t>Trade secrets </a:t>
            </a:r>
            <a:r>
              <a:rPr lang="en-US" dirty="0">
                <a:ea typeface="+mn-lt"/>
                <a:cs typeface="+mn-lt"/>
              </a:rPr>
              <a:t>have strategic value and are kept away            from public domain. E.g., Ferrero’s Nutella, and                                              Google’s PageRank algorithm.</a:t>
            </a:r>
          </a:p>
          <a:p>
            <a:pPr lvl="1"/>
            <a:endParaRPr lang="es-ES" dirty="0">
              <a:ea typeface="+mn-lt"/>
              <a:cs typeface="+mn-lt"/>
            </a:endParaRPr>
          </a:p>
          <a:p>
            <a:endParaRPr lang="es-ES" dirty="0">
              <a:cs typeface="Calibri"/>
            </a:endParaRPr>
          </a:p>
        </p:txBody>
      </p:sp>
      <p:sp>
        <p:nvSpPr>
          <p:cNvPr id="6" name="AutoShape 2" descr="Image result for Nutel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6"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 name="Imagen 11"/>
          <p:cNvPicPr>
            <a:picLocks noChangeAspect="1"/>
          </p:cNvPicPr>
          <p:nvPr/>
        </p:nvPicPr>
        <p:blipFill>
          <a:blip r:embed="rId4"/>
          <a:stretch>
            <a:fillRect/>
          </a:stretch>
        </p:blipFill>
        <p:spPr>
          <a:xfrm>
            <a:off x="9884066" y="2313564"/>
            <a:ext cx="2044463" cy="1363641"/>
          </a:xfrm>
          <a:prstGeom prst="ellipse">
            <a:avLst/>
          </a:prstGeom>
          <a:ln>
            <a:noFill/>
          </a:ln>
          <a:effectLst>
            <a:softEdge rad="112500"/>
          </a:effectLst>
        </p:spPr>
      </p:pic>
      <p:graphicFrame>
        <p:nvGraphicFramePr>
          <p:cNvPr id="13" name="Diagrama 12"/>
          <p:cNvGraphicFramePr/>
          <p:nvPr/>
        </p:nvGraphicFramePr>
        <p:xfrm>
          <a:off x="3431771" y="-7744"/>
          <a:ext cx="7474527" cy="14131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617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0F60D-D1E2-423F-96F1-D1555759AB6E}"/>
              </a:ext>
            </a:extLst>
          </p:cNvPr>
          <p:cNvSpPr>
            <a:spLocks noGrp="1"/>
          </p:cNvSpPr>
          <p:nvPr>
            <p:ph type="title"/>
          </p:nvPr>
        </p:nvSpPr>
        <p:spPr>
          <a:xfrm>
            <a:off x="607143" y="279757"/>
            <a:ext cx="10515600" cy="663879"/>
          </a:xfrm>
        </p:spPr>
        <p:txBody>
          <a:bodyPr anchor="t"/>
          <a:lstStyle/>
          <a:p>
            <a:pPr algn="ctr"/>
            <a:r>
              <a:rPr lang="en-US" b="0" dirty="0">
                <a:latin typeface="Calibri"/>
                <a:cs typeface="Calibri"/>
              </a:rPr>
              <a:t>Innovation</a:t>
            </a:r>
            <a:endParaRPr lang="es-ES" dirty="0">
              <a:cs typeface="Calibri Light" panose="020F0302020204030204"/>
            </a:endParaRPr>
          </a:p>
        </p:txBody>
      </p:sp>
      <p:sp>
        <p:nvSpPr>
          <p:cNvPr id="3" name="Marcador de contenido 2">
            <a:extLst>
              <a:ext uri="{FF2B5EF4-FFF2-40B4-BE49-F238E27FC236}">
                <a16:creationId xmlns:a16="http://schemas.microsoft.com/office/drawing/2014/main" id="{FB451EE4-87AC-4818-A15C-7F4351E42B09}"/>
              </a:ext>
            </a:extLst>
          </p:cNvPr>
          <p:cNvSpPr>
            <a:spLocks noGrp="1"/>
          </p:cNvSpPr>
          <p:nvPr>
            <p:ph idx="1"/>
          </p:nvPr>
        </p:nvSpPr>
        <p:spPr>
          <a:xfrm>
            <a:off x="764458" y="1558447"/>
            <a:ext cx="5746956" cy="4815162"/>
          </a:xfrm>
        </p:spPr>
        <p:txBody>
          <a:bodyPr anchor="t"/>
          <a:lstStyle/>
          <a:p>
            <a:r>
              <a:rPr lang="en-US" sz="2800" dirty="0">
                <a:ea typeface="+mn-lt"/>
                <a:cs typeface="+mn-lt"/>
              </a:rPr>
              <a:t>Innovation is the commercialization of any new product, or process, or the modification and recombination of existing ones.</a:t>
            </a:r>
            <a:endParaRPr lang="es-ES" sz="2800">
              <a:ea typeface="+mn-lt"/>
              <a:cs typeface="+mn-lt"/>
            </a:endParaRPr>
          </a:p>
          <a:p>
            <a:r>
              <a:rPr lang="en-US" sz="2800" dirty="0">
                <a:ea typeface="+mn-lt"/>
                <a:cs typeface="+mn-lt"/>
              </a:rPr>
              <a:t>In order to sustain competitive advantage a company must continuously innovate, it must produce a spring off successful products or services. </a:t>
            </a:r>
            <a:endParaRPr lang="es-ES" dirty="0">
              <a:ea typeface="+mn-lt"/>
              <a:cs typeface="+mn-lt"/>
            </a:endParaRPr>
          </a:p>
          <a:p>
            <a:pPr marL="457200" lvl="1" indent="0">
              <a:buNone/>
            </a:pPr>
            <a:endParaRPr lang="en-US" dirty="0">
              <a:ea typeface="+mn-lt"/>
              <a:cs typeface="+mn-lt"/>
            </a:endParaRPr>
          </a:p>
          <a:p>
            <a:endParaRPr lang="es-ES" dirty="0">
              <a:cs typeface="Calibri"/>
            </a:endParaRPr>
          </a:p>
        </p:txBody>
      </p:sp>
      <p:graphicFrame>
        <p:nvGraphicFramePr>
          <p:cNvPr id="5" name="Diagrama 4"/>
          <p:cNvGraphicFramePr/>
          <p:nvPr>
            <p:extLst>
              <p:ext uri="{D42A27DB-BD31-4B8C-83A1-F6EECF244321}">
                <p14:modId xmlns:p14="http://schemas.microsoft.com/office/powerpoint/2010/main" val="2342326442"/>
              </p:ext>
            </p:extLst>
          </p:nvPr>
        </p:nvGraphicFramePr>
        <p:xfrm>
          <a:off x="2025446" y="5307491"/>
          <a:ext cx="7696200" cy="1555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650419600"/>
              </p:ext>
            </p:extLst>
          </p:nvPr>
        </p:nvGraphicFramePr>
        <p:xfrm>
          <a:off x="5925634" y="1471724"/>
          <a:ext cx="6035040" cy="4255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adroTexto 7"/>
          <p:cNvSpPr txBox="1"/>
          <p:nvPr/>
        </p:nvSpPr>
        <p:spPr>
          <a:xfrm>
            <a:off x="8243455" y="3763156"/>
            <a:ext cx="1596043" cy="400110"/>
          </a:xfrm>
          <a:prstGeom prst="rect">
            <a:avLst/>
          </a:prstGeom>
          <a:noFill/>
        </p:spPr>
        <p:txBody>
          <a:bodyPr wrap="square" rtlCol="0">
            <a:spAutoFit/>
          </a:bodyPr>
          <a:lstStyle/>
          <a:p>
            <a:r>
              <a:rPr lang="es-ES" sz="2000" b="1" dirty="0"/>
              <a:t>INNOVATION</a:t>
            </a:r>
          </a:p>
        </p:txBody>
      </p:sp>
    </p:spTree>
    <p:extLst>
      <p:ext uri="{BB962C8B-B14F-4D97-AF65-F5344CB8AC3E}">
        <p14:creationId xmlns:p14="http://schemas.microsoft.com/office/powerpoint/2010/main" val="276462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0F60D-D1E2-423F-96F1-D1555759AB6E}"/>
              </a:ext>
            </a:extLst>
          </p:cNvPr>
          <p:cNvSpPr>
            <a:spLocks noGrp="1"/>
          </p:cNvSpPr>
          <p:nvPr>
            <p:ph type="title"/>
          </p:nvPr>
        </p:nvSpPr>
        <p:spPr>
          <a:xfrm>
            <a:off x="838200" y="301537"/>
            <a:ext cx="10515600" cy="663879"/>
          </a:xfrm>
        </p:spPr>
        <p:txBody>
          <a:bodyPr anchor="t"/>
          <a:lstStyle/>
          <a:p>
            <a:pPr algn="ctr"/>
            <a:r>
              <a:rPr lang="en-US" b="0" dirty="0">
                <a:latin typeface="Calibri"/>
                <a:cs typeface="Calibri"/>
              </a:rPr>
              <a:t>Innovation - example</a:t>
            </a:r>
            <a:endParaRPr lang="es-ES" dirty="0">
              <a:cs typeface="Calibri Light" panose="020F0302020204030204"/>
            </a:endParaRPr>
          </a:p>
        </p:txBody>
      </p:sp>
      <p:sp>
        <p:nvSpPr>
          <p:cNvPr id="3" name="Marcador de contenido 2">
            <a:extLst>
              <a:ext uri="{FF2B5EF4-FFF2-40B4-BE49-F238E27FC236}">
                <a16:creationId xmlns:a16="http://schemas.microsoft.com/office/drawing/2014/main" id="{FB451EE4-87AC-4818-A15C-7F4351E42B09}"/>
              </a:ext>
            </a:extLst>
          </p:cNvPr>
          <p:cNvSpPr>
            <a:spLocks noGrp="1"/>
          </p:cNvSpPr>
          <p:nvPr>
            <p:ph idx="1"/>
          </p:nvPr>
        </p:nvSpPr>
        <p:spPr>
          <a:xfrm>
            <a:off x="838200" y="3061382"/>
            <a:ext cx="10515600" cy="3796618"/>
          </a:xfrm>
        </p:spPr>
        <p:txBody>
          <a:bodyPr anchor="t"/>
          <a:lstStyle/>
          <a:p>
            <a:endParaRPr lang="en-US" dirty="0">
              <a:ea typeface="+mn-lt"/>
              <a:cs typeface="+mn-lt"/>
            </a:endParaRPr>
          </a:p>
          <a:p>
            <a:pPr marL="457200" lvl="1" indent="0">
              <a:buNone/>
            </a:pPr>
            <a:r>
              <a:rPr lang="en-US" dirty="0">
                <a:ea typeface="+mn-lt"/>
                <a:cs typeface="+mn-lt"/>
              </a:rPr>
              <a:t>Netflix began is life with a business model innovation: offering unlimited DVD rentals via the Internet without any late fees. </a:t>
            </a:r>
          </a:p>
          <a:p>
            <a:pPr marL="457200" lvl="1" indent="0">
              <a:buNone/>
            </a:pPr>
            <a:r>
              <a:rPr lang="en-US" dirty="0">
                <a:ea typeface="+mn-lt"/>
                <a:cs typeface="+mn-lt"/>
              </a:rPr>
              <a:t>It further developed its business model moving from online DVD rentals to directly streaming content via the Internet. </a:t>
            </a:r>
          </a:p>
          <a:p>
            <a:pPr marL="457200" lvl="1" indent="0">
              <a:buNone/>
            </a:pPr>
            <a:r>
              <a:rPr lang="en-US" dirty="0">
                <a:ea typeface="+mn-lt"/>
                <a:cs typeface="+mn-lt"/>
              </a:rPr>
              <a:t>Later on, Netflix started creating its own content by producing series such as House of Cards.</a:t>
            </a:r>
            <a:endParaRPr lang="es-ES" dirty="0">
              <a:ea typeface="+mn-lt"/>
              <a:cs typeface="+mn-lt"/>
            </a:endParaRPr>
          </a:p>
          <a:p>
            <a:endParaRPr lang="es-ES" dirty="0">
              <a:cs typeface="Calibri"/>
            </a:endParaRPr>
          </a:p>
        </p:txBody>
      </p:sp>
      <p:pic>
        <p:nvPicPr>
          <p:cNvPr id="5" name="Imagen 4"/>
          <p:cNvPicPr>
            <a:picLocks noChangeAspect="1"/>
          </p:cNvPicPr>
          <p:nvPr/>
        </p:nvPicPr>
        <p:blipFill>
          <a:blip r:embed="rId2"/>
          <a:stretch>
            <a:fillRect/>
          </a:stretch>
        </p:blipFill>
        <p:spPr>
          <a:xfrm>
            <a:off x="2629278" y="1341110"/>
            <a:ext cx="6315215" cy="1710371"/>
          </a:xfrm>
          <a:prstGeom prst="rect">
            <a:avLst/>
          </a:prstGeom>
        </p:spPr>
      </p:pic>
    </p:spTree>
    <p:extLst>
      <p:ext uri="{BB962C8B-B14F-4D97-AF65-F5344CB8AC3E}">
        <p14:creationId xmlns:p14="http://schemas.microsoft.com/office/powerpoint/2010/main" val="362013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32039" y="336553"/>
            <a:ext cx="10515600" cy="663879"/>
          </a:xfrm>
        </p:spPr>
        <p:txBody>
          <a:bodyPr/>
          <a:lstStyle/>
          <a:p>
            <a:r>
              <a:rPr lang="en-US" noProof="0" dirty="0"/>
              <a:t>Index</a:t>
            </a:r>
          </a:p>
        </p:txBody>
      </p:sp>
      <p:sp>
        <p:nvSpPr>
          <p:cNvPr id="4099" name="Rectangle 3"/>
          <p:cNvSpPr>
            <a:spLocks noGrp="1" noChangeArrowheads="1"/>
          </p:cNvSpPr>
          <p:nvPr>
            <p:ph idx="1"/>
          </p:nvPr>
        </p:nvSpPr>
        <p:spPr>
          <a:xfrm>
            <a:off x="1858297" y="1165157"/>
            <a:ext cx="10515600" cy="4999516"/>
          </a:xfrm>
        </p:spPr>
        <p:txBody>
          <a:bodyPr anchor="t"/>
          <a:lstStyle/>
          <a:p>
            <a:pPr marL="609600" indent="-609600">
              <a:buFontTx/>
              <a:buAutoNum type="arabicPeriod"/>
            </a:pPr>
            <a:r>
              <a:rPr lang="en-US" dirty="0"/>
              <a:t>What is innovation?</a:t>
            </a:r>
            <a:endParaRPr lang="es-ES" dirty="0"/>
          </a:p>
          <a:p>
            <a:pPr marL="609600" indent="-609600">
              <a:buFontTx/>
              <a:buAutoNum type="arabicPeriod"/>
            </a:pPr>
            <a:r>
              <a:rPr lang="en-US" dirty="0"/>
              <a:t>Why does innovation matter?</a:t>
            </a:r>
            <a:endParaRPr lang="en-US" dirty="0">
              <a:cs typeface="Calibri"/>
            </a:endParaRPr>
          </a:p>
          <a:p>
            <a:pPr marL="609600" indent="-609600">
              <a:buFontTx/>
              <a:buAutoNum type="arabicPeriod"/>
            </a:pPr>
            <a:r>
              <a:rPr lang="en-US" dirty="0"/>
              <a:t>Innovation Drivers</a:t>
            </a:r>
            <a:endParaRPr lang="en-US" dirty="0">
              <a:cs typeface="Calibri"/>
            </a:endParaRPr>
          </a:p>
          <a:p>
            <a:pPr marL="609600" indent="-609600">
              <a:buFontTx/>
              <a:buAutoNum type="arabicPeriod"/>
            </a:pPr>
            <a:r>
              <a:rPr lang="en-US" dirty="0"/>
              <a:t>The 4 I's of the innovation process</a:t>
            </a:r>
            <a:endParaRPr lang="en-US" dirty="0">
              <a:cs typeface="Calibri"/>
            </a:endParaRPr>
          </a:p>
          <a:p>
            <a:pPr marL="609600" indent="-609600">
              <a:buFontTx/>
              <a:buAutoNum type="arabicPeriod"/>
            </a:pPr>
            <a:r>
              <a:rPr lang="en-US" dirty="0"/>
              <a:t>Innovation types</a:t>
            </a:r>
            <a:endParaRPr lang="en-US" dirty="0">
              <a:cs typeface="Calibri"/>
            </a:endParaRPr>
          </a:p>
          <a:p>
            <a:pPr marL="1066800" lvl="1" indent="-609600">
              <a:buFontTx/>
              <a:buAutoNum type="arabicPeriod"/>
            </a:pPr>
            <a:r>
              <a:rPr lang="en-US" dirty="0">
                <a:cs typeface="Calibri"/>
              </a:rPr>
              <a:t>What is a business model?</a:t>
            </a:r>
          </a:p>
          <a:p>
            <a:pPr marL="609600" indent="-609600">
              <a:buFontTx/>
              <a:buAutoNum type="arabicPeriod"/>
            </a:pPr>
            <a:r>
              <a:rPr lang="en-US" dirty="0">
                <a:cs typeface="Calibri"/>
              </a:rPr>
              <a:t>The dimensions of innovation</a:t>
            </a:r>
          </a:p>
          <a:p>
            <a:pPr marL="609600" indent="-609600">
              <a:buFontTx/>
              <a:buAutoNum type="arabicPeriod"/>
            </a:pPr>
            <a:r>
              <a:rPr lang="en-US" dirty="0">
                <a:cs typeface="Calibri"/>
              </a:rPr>
              <a:t>Consequences of innovation</a:t>
            </a:r>
            <a:endParaRPr lang="en-US" dirty="0"/>
          </a:p>
          <a:p>
            <a:pPr marL="609600" indent="-609600">
              <a:buNone/>
            </a:pPr>
            <a:r>
              <a:rPr lang="en-US" dirty="0"/>
              <a:t>References</a:t>
            </a:r>
            <a:endParaRPr lang="en-US" noProof="0" dirty="0"/>
          </a:p>
          <a:p>
            <a:pPr marL="609600" indent="-609600">
              <a:buNone/>
            </a:pPr>
            <a:endParaRPr lang="en-US" noProof="0" dirty="0"/>
          </a:p>
        </p:txBody>
      </p:sp>
    </p:spTree>
    <p:extLst>
      <p:ext uri="{BB962C8B-B14F-4D97-AF65-F5344CB8AC3E}">
        <p14:creationId xmlns:p14="http://schemas.microsoft.com/office/powerpoint/2010/main" val="47595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6839D-513F-44E5-A135-D9D04E53D012}"/>
              </a:ext>
            </a:extLst>
          </p:cNvPr>
          <p:cNvSpPr>
            <a:spLocks noGrp="1"/>
          </p:cNvSpPr>
          <p:nvPr>
            <p:ph type="title"/>
          </p:nvPr>
        </p:nvSpPr>
        <p:spPr/>
        <p:txBody>
          <a:bodyPr anchor="t"/>
          <a:lstStyle/>
          <a:p>
            <a:pPr algn="ctr"/>
            <a:r>
              <a:rPr lang="en-US" b="0" dirty="0">
                <a:latin typeface="Calibri"/>
                <a:cs typeface="Calibri"/>
              </a:rPr>
              <a:t>Imitation </a:t>
            </a:r>
            <a:endParaRPr lang="es-ES" dirty="0">
              <a:cs typeface="Calibri Light" panose="020F0302020204030204"/>
            </a:endParaRPr>
          </a:p>
        </p:txBody>
      </p:sp>
      <p:sp>
        <p:nvSpPr>
          <p:cNvPr id="3" name="Marcador de contenido 2">
            <a:extLst>
              <a:ext uri="{FF2B5EF4-FFF2-40B4-BE49-F238E27FC236}">
                <a16:creationId xmlns:a16="http://schemas.microsoft.com/office/drawing/2014/main" id="{E759840E-D2FE-4A65-947F-A31DE3797942}"/>
              </a:ext>
            </a:extLst>
          </p:cNvPr>
          <p:cNvSpPr>
            <a:spLocks noGrp="1"/>
          </p:cNvSpPr>
          <p:nvPr>
            <p:ph idx="1"/>
          </p:nvPr>
        </p:nvSpPr>
        <p:spPr>
          <a:xfrm>
            <a:off x="801329" y="1126810"/>
            <a:ext cx="10515600" cy="4816636"/>
          </a:xfrm>
        </p:spPr>
        <p:txBody>
          <a:bodyPr anchor="t"/>
          <a:lstStyle/>
          <a:p>
            <a:r>
              <a:rPr lang="en-US" dirty="0">
                <a:ea typeface="+mn-lt"/>
                <a:cs typeface="+mn-lt"/>
              </a:rPr>
              <a:t>The innovation process ends with imitation. </a:t>
            </a:r>
            <a:endParaRPr lang="es-ES" dirty="0">
              <a:ea typeface="+mn-lt"/>
              <a:cs typeface="+mn-lt"/>
            </a:endParaRPr>
          </a:p>
          <a:p>
            <a:r>
              <a:rPr lang="en-US" dirty="0">
                <a:ea typeface="+mn-lt"/>
                <a:cs typeface="+mn-lt"/>
              </a:rPr>
              <a:t>If an innovation is successful in the marketplace, competitors will try to imitate it. </a:t>
            </a:r>
          </a:p>
          <a:p>
            <a:endParaRPr lang="en-US" dirty="0">
              <a:ea typeface="+mn-lt"/>
              <a:cs typeface="+mn-lt"/>
            </a:endParaRPr>
          </a:p>
          <a:p>
            <a:endParaRPr lang="en-US" dirty="0">
              <a:ea typeface="+mn-lt"/>
              <a:cs typeface="+mn-lt"/>
            </a:endParaRPr>
          </a:p>
          <a:p>
            <a:endParaRPr lang="en-US" dirty="0">
              <a:ea typeface="+mn-lt"/>
              <a:cs typeface="+mn-lt"/>
            </a:endParaRPr>
          </a:p>
          <a:p>
            <a:r>
              <a:rPr lang="en-US" dirty="0">
                <a:ea typeface="+mn-lt"/>
                <a:cs typeface="+mn-lt"/>
              </a:rPr>
              <a:t>Nowadays, there are various video on demand (VOD) services: HBO, Amazon’s Prime video, or Hulu in the US. </a:t>
            </a:r>
            <a:endParaRPr lang="es-ES" dirty="0">
              <a:ea typeface="+mn-lt"/>
              <a:cs typeface="+mn-lt"/>
            </a:endParaRPr>
          </a:p>
          <a:p>
            <a:endParaRPr lang="es-ES" dirty="0">
              <a:cs typeface="Calibri"/>
            </a:endParaRPr>
          </a:p>
        </p:txBody>
      </p:sp>
      <p:graphicFrame>
        <p:nvGraphicFramePr>
          <p:cNvPr id="4" name="Diagrama 3"/>
          <p:cNvGraphicFramePr/>
          <p:nvPr>
            <p:extLst>
              <p:ext uri="{D42A27DB-BD31-4B8C-83A1-F6EECF244321}">
                <p14:modId xmlns:p14="http://schemas.microsoft.com/office/powerpoint/2010/main" val="1690169509"/>
              </p:ext>
            </p:extLst>
          </p:nvPr>
        </p:nvGraphicFramePr>
        <p:xfrm>
          <a:off x="2453462" y="5396690"/>
          <a:ext cx="7696200" cy="1555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036813" y="3094512"/>
            <a:ext cx="2601883" cy="704677"/>
          </a:xfrm>
          <a:prstGeom prst="rect">
            <a:avLst/>
          </a:prstGeom>
        </p:spPr>
      </p:pic>
      <p:sp>
        <p:nvSpPr>
          <p:cNvPr id="6" name="AutoShape 2" descr="Image result for prime vid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8"/>
          <a:stretch>
            <a:fillRect/>
          </a:stretch>
        </p:blipFill>
        <p:spPr>
          <a:xfrm>
            <a:off x="4052860" y="2873286"/>
            <a:ext cx="2768602" cy="847671"/>
          </a:xfrm>
          <a:prstGeom prst="rect">
            <a:avLst/>
          </a:prstGeom>
        </p:spPr>
      </p:pic>
      <p:sp>
        <p:nvSpPr>
          <p:cNvPr id="8"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Imagen 8"/>
          <p:cNvPicPr>
            <a:picLocks noChangeAspect="1"/>
          </p:cNvPicPr>
          <p:nvPr/>
        </p:nvPicPr>
        <p:blipFill>
          <a:blip r:embed="rId9"/>
          <a:stretch>
            <a:fillRect/>
          </a:stretch>
        </p:blipFill>
        <p:spPr>
          <a:xfrm>
            <a:off x="6816485" y="2762169"/>
            <a:ext cx="2429724" cy="1364871"/>
          </a:xfrm>
          <a:prstGeom prst="rect">
            <a:avLst/>
          </a:prstGeom>
        </p:spPr>
      </p:pic>
      <p:pic>
        <p:nvPicPr>
          <p:cNvPr id="10" name="Imagen 9"/>
          <p:cNvPicPr>
            <a:picLocks noChangeAspect="1"/>
          </p:cNvPicPr>
          <p:nvPr/>
        </p:nvPicPr>
        <p:blipFill>
          <a:blip r:embed="rId10"/>
          <a:stretch>
            <a:fillRect/>
          </a:stretch>
        </p:blipFill>
        <p:spPr>
          <a:xfrm>
            <a:off x="9137412" y="2699794"/>
            <a:ext cx="2714394" cy="1427246"/>
          </a:xfrm>
          <a:prstGeom prst="rect">
            <a:avLst/>
          </a:prstGeom>
        </p:spPr>
      </p:pic>
    </p:spTree>
    <p:extLst>
      <p:ext uri="{BB962C8B-B14F-4D97-AF65-F5344CB8AC3E}">
        <p14:creationId xmlns:p14="http://schemas.microsoft.com/office/powerpoint/2010/main" val="181675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783" y="250521"/>
            <a:ext cx="10108433" cy="6045100"/>
          </a:xfrm>
        </p:spPr>
      </p:pic>
      <p:sp>
        <p:nvSpPr>
          <p:cNvPr id="5" name="Rectángulo 4"/>
          <p:cNvSpPr/>
          <p:nvPr/>
        </p:nvSpPr>
        <p:spPr>
          <a:xfrm rot="16200000">
            <a:off x="8509382" y="2915317"/>
            <a:ext cx="6096000" cy="923330"/>
          </a:xfrm>
          <a:prstGeom prst="rect">
            <a:avLst/>
          </a:prstGeom>
        </p:spPr>
        <p:txBody>
          <a:bodyPr>
            <a:spAutoFit/>
          </a:bodyPr>
          <a:lstStyle/>
          <a:p>
            <a:r>
              <a:rPr lang="es-ES" dirty="0" err="1"/>
              <a:t>Source</a:t>
            </a:r>
            <a:r>
              <a:rPr lang="es-ES" dirty="0"/>
              <a:t>: Video </a:t>
            </a:r>
            <a:r>
              <a:rPr lang="es-ES" dirty="0" err="1"/>
              <a:t>on</a:t>
            </a:r>
            <a:r>
              <a:rPr lang="es-ES" dirty="0"/>
              <a:t> </a:t>
            </a:r>
            <a:r>
              <a:rPr lang="es-ES" dirty="0" err="1"/>
              <a:t>demand</a:t>
            </a:r>
            <a:r>
              <a:rPr lang="es-ES" dirty="0"/>
              <a:t> in </a:t>
            </a:r>
            <a:r>
              <a:rPr lang="es-ES" dirty="0" err="1"/>
              <a:t>emerging</a:t>
            </a:r>
            <a:r>
              <a:rPr lang="es-ES" dirty="0"/>
              <a:t> </a:t>
            </a:r>
            <a:r>
              <a:rPr lang="es-ES" dirty="0" err="1"/>
              <a:t>markets</a:t>
            </a:r>
            <a:endParaRPr lang="es-ES" dirty="0">
              <a:hlinkClick r:id="rId3"/>
            </a:endParaRPr>
          </a:p>
          <a:p>
            <a:r>
              <a:rPr lang="es-ES" dirty="0">
                <a:hlinkClick r:id="rId3"/>
              </a:rPr>
              <a:t> https://www.deltapartnersgroup.com/video-demand-emerging-markets</a:t>
            </a:r>
            <a:endParaRPr lang="es-ES" dirty="0"/>
          </a:p>
        </p:txBody>
      </p:sp>
    </p:spTree>
    <p:extLst>
      <p:ext uri="{BB962C8B-B14F-4D97-AF65-F5344CB8AC3E}">
        <p14:creationId xmlns:p14="http://schemas.microsoft.com/office/powerpoint/2010/main" val="49994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385620" cy="1470025"/>
          </a:xfrm>
        </p:spPr>
        <p:txBody>
          <a:bodyPr anchor="t"/>
          <a:lstStyle/>
          <a:p>
            <a:r>
              <a:rPr lang="en-IE" b="1" dirty="0">
                <a:ea typeface="+mj-lt"/>
                <a:cs typeface="+mj-lt"/>
              </a:rPr>
              <a:t>5. Innovation types</a:t>
            </a:r>
            <a:endParaRPr lang="es-ES" dirty="0"/>
          </a:p>
        </p:txBody>
      </p:sp>
      <p:sp>
        <p:nvSpPr>
          <p:cNvPr id="4" name="Subtítulo 3">
            <a:extLst>
              <a:ext uri="{FF2B5EF4-FFF2-40B4-BE49-F238E27FC236}">
                <a16:creationId xmlns:a16="http://schemas.microsoft.com/office/drawing/2014/main" id="{BCD4FFBB-636B-4DEB-8BF4-CE6953EC09FB}"/>
              </a:ext>
            </a:extLst>
          </p:cNvPr>
          <p:cNvSpPr>
            <a:spLocks noGrp="1"/>
          </p:cNvSpPr>
          <p:nvPr>
            <p:ph type="subTitle" idx="1"/>
          </p:nvPr>
        </p:nvSpPr>
        <p:spPr/>
        <p:txBody>
          <a:bodyPr/>
          <a:lstStyle/>
          <a:p>
            <a:endParaRPr lang="es-ES"/>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82324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lstStyle/>
          <a:p>
            <a:r>
              <a:rPr lang="es-ES" dirty="0"/>
              <a:t>5. </a:t>
            </a:r>
            <a:r>
              <a:rPr lang="es-ES" dirty="0" err="1"/>
              <a:t>Innovation</a:t>
            </a:r>
            <a:r>
              <a:rPr lang="es-ES" dirty="0"/>
              <a:t> </a:t>
            </a:r>
            <a:r>
              <a:rPr lang="es-ES" dirty="0" err="1"/>
              <a:t>types</a:t>
            </a:r>
            <a:endParaRPr lang="es-ES" dirty="0"/>
          </a:p>
        </p:txBody>
      </p:sp>
      <p:sp>
        <p:nvSpPr>
          <p:cNvPr id="3" name="Marcador de contenido 2"/>
          <p:cNvSpPr>
            <a:spLocks noGrp="1"/>
          </p:cNvSpPr>
          <p:nvPr>
            <p:ph idx="1"/>
          </p:nvPr>
        </p:nvSpPr>
        <p:spPr>
          <a:xfrm>
            <a:off x="1154083" y="1157861"/>
            <a:ext cx="10515600" cy="4999516"/>
          </a:xfrm>
        </p:spPr>
        <p:txBody>
          <a:bodyPr anchor="t"/>
          <a:lstStyle/>
          <a:p>
            <a:r>
              <a:rPr lang="en-US" b="1" dirty="0">
                <a:solidFill>
                  <a:srgbClr val="FF0000"/>
                </a:solidFill>
              </a:rPr>
              <a:t>Process innovations </a:t>
            </a:r>
            <a:r>
              <a:rPr lang="en-US" dirty="0"/>
              <a:t>are changes that affect the ways outputs are produced. E.g., just-in-time, mass customization, and simultaneous engineering. </a:t>
            </a:r>
            <a:endParaRPr lang="en-US" dirty="0">
              <a:cs typeface="Calibri"/>
            </a:endParaRPr>
          </a:p>
          <a:p>
            <a:pPr>
              <a:lnSpc>
                <a:spcPct val="80000"/>
              </a:lnSpc>
            </a:pPr>
            <a:r>
              <a:rPr lang="en-US" b="1" dirty="0">
                <a:solidFill>
                  <a:srgbClr val="FF0000"/>
                </a:solidFill>
              </a:rPr>
              <a:t>Product innovations </a:t>
            </a:r>
            <a:r>
              <a:rPr lang="en-US" dirty="0"/>
              <a:t>are changes in the actual </a:t>
            </a:r>
            <a:r>
              <a:rPr lang="en-US" dirty="0" err="1"/>
              <a:t>outpus</a:t>
            </a:r>
            <a:r>
              <a:rPr lang="en-US" dirty="0"/>
              <a:t> (goods and services).</a:t>
            </a:r>
            <a:endParaRPr lang="en-US" dirty="0">
              <a:cs typeface="Calibri"/>
            </a:endParaRPr>
          </a:p>
          <a:p>
            <a:pPr>
              <a:lnSpc>
                <a:spcPct val="80000"/>
              </a:lnSpc>
            </a:pPr>
            <a:r>
              <a:rPr lang="en-US" b="1" dirty="0">
                <a:solidFill>
                  <a:srgbClr val="FF0000"/>
                </a:solidFill>
              </a:rPr>
              <a:t>Marketing innovations</a:t>
            </a:r>
            <a:r>
              <a:rPr lang="en-US" b="1" dirty="0"/>
              <a:t>. </a:t>
            </a:r>
            <a:r>
              <a:rPr lang="en-US" dirty="0"/>
              <a:t>Significant changes in product design, package design, distribution, promotion or pricing.</a:t>
            </a:r>
            <a:endParaRPr lang="en-US" dirty="0">
              <a:cs typeface="Calibri"/>
            </a:endParaRPr>
          </a:p>
          <a:p>
            <a:pPr lvl="1"/>
            <a:r>
              <a:rPr lang="en-US" dirty="0"/>
              <a:t>The change does not affect the nature of the product or service or its functionalities. </a:t>
            </a:r>
            <a:endParaRPr lang="en-US" dirty="0">
              <a:cs typeface="Calibri"/>
            </a:endParaRPr>
          </a:p>
          <a:p>
            <a:pPr lvl="1"/>
            <a:r>
              <a:rPr lang="en-US" dirty="0"/>
              <a:t>Goal: satisfy customers’ needs and wants</a:t>
            </a:r>
            <a:endParaRPr lang="en-US" dirty="0">
              <a:cs typeface="Calibri"/>
            </a:endParaRPr>
          </a:p>
          <a:p>
            <a:r>
              <a:rPr lang="en-US" b="1" dirty="0">
                <a:solidFill>
                  <a:srgbClr val="FF0000"/>
                </a:solidFill>
              </a:rPr>
              <a:t>Business model innovations. </a:t>
            </a:r>
            <a:endParaRPr lang="en-US" dirty="0">
              <a:cs typeface="Calibri"/>
            </a:endParaRPr>
          </a:p>
        </p:txBody>
      </p:sp>
    </p:spTree>
    <p:extLst>
      <p:ext uri="{BB962C8B-B14F-4D97-AF65-F5344CB8AC3E}">
        <p14:creationId xmlns:p14="http://schemas.microsoft.com/office/powerpoint/2010/main" val="98772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encrypted-tbn2.gstatic.com/images?q=tbn:ANd9GcRzbZmpR2tcrJIDZmMzpPSrYCXUbfOmRLZqrYJk_g7EAosLYt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3702" y="3831765"/>
            <a:ext cx="3338425" cy="333842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S" dirty="0" err="1"/>
              <a:t>Examples</a:t>
            </a:r>
            <a:r>
              <a:rPr lang="es-ES" dirty="0"/>
              <a:t>: </a:t>
            </a:r>
            <a:r>
              <a:rPr lang="es-ES" dirty="0" err="1"/>
              <a:t>Product</a:t>
            </a:r>
            <a:r>
              <a:rPr lang="es-ES" dirty="0"/>
              <a:t> </a:t>
            </a:r>
            <a:r>
              <a:rPr lang="es-ES" dirty="0" err="1"/>
              <a:t>innovations</a:t>
            </a:r>
            <a:endParaRPr lang="es-ES" dirty="0"/>
          </a:p>
        </p:txBody>
      </p:sp>
      <p:sp>
        <p:nvSpPr>
          <p:cNvPr id="5" name="4 Marcador de contenido"/>
          <p:cNvSpPr>
            <a:spLocks noGrp="1"/>
          </p:cNvSpPr>
          <p:nvPr>
            <p:ph idx="1"/>
          </p:nvPr>
        </p:nvSpPr>
        <p:spPr/>
        <p:txBody>
          <a:bodyPr/>
          <a:lstStyle/>
          <a:p>
            <a:pPr marL="0" lvl="1" indent="0">
              <a:buNone/>
            </a:pPr>
            <a:r>
              <a:rPr lang="es-ES" dirty="0" err="1"/>
              <a:t>Music</a:t>
            </a:r>
            <a:r>
              <a:rPr lang="es-ES" dirty="0"/>
              <a:t> </a:t>
            </a:r>
            <a:r>
              <a:rPr lang="es-ES" dirty="0" err="1"/>
              <a:t>storage</a:t>
            </a:r>
            <a:r>
              <a:rPr lang="es-ES" dirty="0"/>
              <a:t> has </a:t>
            </a:r>
            <a:r>
              <a:rPr lang="es-ES" dirty="0" err="1"/>
              <a:t>undergone</a:t>
            </a:r>
            <a:r>
              <a:rPr lang="es-ES" dirty="0"/>
              <a:t> a complete </a:t>
            </a:r>
            <a:r>
              <a:rPr lang="es-ES" dirty="0" err="1"/>
              <a:t>transformation</a:t>
            </a:r>
            <a:r>
              <a:rPr lang="es-ES" dirty="0"/>
              <a:t>. </a:t>
            </a:r>
            <a:r>
              <a:rPr lang="es-ES" dirty="0" err="1"/>
              <a:t>Each</a:t>
            </a:r>
            <a:r>
              <a:rPr lang="es-ES" dirty="0"/>
              <a:t> </a:t>
            </a:r>
            <a:r>
              <a:rPr lang="es-ES" dirty="0" err="1"/>
              <a:t>innovation</a:t>
            </a:r>
            <a:r>
              <a:rPr lang="es-ES" dirty="0"/>
              <a:t> </a:t>
            </a:r>
            <a:r>
              <a:rPr lang="es-ES" dirty="0" err="1"/>
              <a:t>implies</a:t>
            </a:r>
            <a:r>
              <a:rPr lang="es-ES" dirty="0"/>
              <a:t> </a:t>
            </a:r>
            <a:r>
              <a:rPr lang="es-ES" dirty="0" err="1"/>
              <a:t>the</a:t>
            </a:r>
            <a:r>
              <a:rPr lang="es-ES" dirty="0"/>
              <a:t> </a:t>
            </a:r>
            <a:r>
              <a:rPr lang="es-ES" dirty="0" err="1"/>
              <a:t>progressive</a:t>
            </a:r>
            <a:r>
              <a:rPr lang="es-ES" dirty="0"/>
              <a:t> </a:t>
            </a:r>
            <a:r>
              <a:rPr lang="es-ES" dirty="0" err="1"/>
              <a:t>disappearance</a:t>
            </a:r>
            <a:r>
              <a:rPr lang="es-ES" dirty="0"/>
              <a:t> of </a:t>
            </a:r>
            <a:r>
              <a:rPr lang="es-ES" dirty="0" err="1"/>
              <a:t>previous</a:t>
            </a:r>
            <a:r>
              <a:rPr lang="es-ES" dirty="0"/>
              <a:t> </a:t>
            </a:r>
            <a:r>
              <a:rPr lang="es-ES" dirty="0" err="1"/>
              <a:t>products</a:t>
            </a:r>
            <a:r>
              <a:rPr lang="es-ES" dirty="0"/>
              <a:t> (</a:t>
            </a:r>
            <a:r>
              <a:rPr lang="es-ES" dirty="0" err="1"/>
              <a:t>e.g</a:t>
            </a:r>
            <a:r>
              <a:rPr lang="es-ES" dirty="0"/>
              <a:t>. walkmans)</a:t>
            </a:r>
          </a:p>
          <a:p>
            <a:endParaRPr lang="es-ES" dirty="0"/>
          </a:p>
        </p:txBody>
      </p:sp>
      <p:sp>
        <p:nvSpPr>
          <p:cNvPr id="4" name="3 Marcador de número de diapositiva"/>
          <p:cNvSpPr>
            <a:spLocks noGrp="1"/>
          </p:cNvSpPr>
          <p:nvPr>
            <p:ph type="sldNum" sz="quarter" idx="12"/>
          </p:nvPr>
        </p:nvSpPr>
        <p:spPr/>
        <p:txBody>
          <a:bodyPr/>
          <a:lstStyle/>
          <a:p>
            <a:fld id="{67A2B046-97A1-4803-9AD7-06A134449AEB}" type="slidenum">
              <a:rPr lang="es-ES" smtClean="0"/>
              <a:pPr/>
              <a:t>24</a:t>
            </a:fld>
            <a:endParaRPr lang="es-ES"/>
          </a:p>
        </p:txBody>
      </p:sp>
      <p:pic>
        <p:nvPicPr>
          <p:cNvPr id="1026" name="Picture 2" descr="https://encrypted-tbn0.gstatic.com/images?q=tbn:ANd9GcS7NE-2ShuXKJvDJtGbffX3-i-NmO-biF755z1cyt3rUbr1Ig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046" y="229391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SVtAqI1sXIr2wB7LRmvMn76O6CULtwZjYMtVFNdL7bp8mZ7d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364" y="468046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1.gstatic.com/images?q=tbn:ANd9GcQ1ULyhRdzwdtkWkMZcYAtBRvm-4SV_oO5n35h6NOqlItqnd51A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56" y="2584962"/>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2.gstatic.com/images?q=tbn:ANd9GcSa7ChvGsOztkk-8Rgbde3IqlcK1JTXIirzM4cFbwjksqyktEBua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2339" y="2138914"/>
            <a:ext cx="2673908" cy="200285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de flecha 8"/>
          <p:cNvCxnSpPr/>
          <p:nvPr/>
        </p:nvCxnSpPr>
        <p:spPr>
          <a:xfrm>
            <a:off x="2435781" y="4393379"/>
            <a:ext cx="8181151" cy="0"/>
          </a:xfrm>
          <a:prstGeom prst="straightConnector1">
            <a:avLst/>
          </a:prstGeom>
          <a:ln w="76200">
            <a:prstDash val="dash"/>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59342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pPr algn="ctr"/>
            <a:r>
              <a:rPr lang="es-ES" dirty="0" err="1"/>
              <a:t>Examples</a:t>
            </a:r>
            <a:r>
              <a:rPr lang="es-ES" dirty="0"/>
              <a:t>: </a:t>
            </a:r>
            <a:r>
              <a:rPr lang="es-ES" dirty="0" err="1"/>
              <a:t>Product</a:t>
            </a:r>
            <a:r>
              <a:rPr lang="es-ES" dirty="0"/>
              <a:t> </a:t>
            </a:r>
            <a:r>
              <a:rPr lang="es-ES" dirty="0" err="1"/>
              <a:t>innovations</a:t>
            </a:r>
            <a:endParaRPr lang="es-ES" dirty="0">
              <a:cs typeface="Calibri Light" panose="020F0302020204030204"/>
            </a:endParaRPr>
          </a:p>
        </p:txBody>
      </p:sp>
      <p:sp>
        <p:nvSpPr>
          <p:cNvPr id="5" name="2 Marcador de contenido"/>
          <p:cNvSpPr>
            <a:spLocks noGrp="1"/>
          </p:cNvSpPr>
          <p:nvPr>
            <p:ph idx="1"/>
          </p:nvPr>
        </p:nvSpPr>
        <p:spPr>
          <a:xfrm>
            <a:off x="838200" y="1290632"/>
            <a:ext cx="10903226" cy="3824707"/>
          </a:xfrm>
          <a:ln w="57150">
            <a:solidFill>
              <a:srgbClr val="FF0000"/>
            </a:solidFill>
            <a:prstDash val="dashDot"/>
          </a:ln>
        </p:spPr>
        <p:style>
          <a:lnRef idx="2">
            <a:schemeClr val="accent1"/>
          </a:lnRef>
          <a:fillRef idx="1">
            <a:schemeClr val="lt1"/>
          </a:fillRef>
          <a:effectRef idx="0">
            <a:schemeClr val="accent1"/>
          </a:effectRef>
          <a:fontRef idx="minor">
            <a:schemeClr val="dk1"/>
          </a:fontRef>
        </p:style>
        <p:txBody>
          <a:bodyPr/>
          <a:lstStyle/>
          <a:p>
            <a:pPr marL="0" indent="0">
              <a:buNone/>
            </a:pPr>
            <a:endParaRPr lang="es-ES" b="1" dirty="0">
              <a:solidFill>
                <a:srgbClr val="C00000"/>
              </a:solidFill>
            </a:endParaRPr>
          </a:p>
          <a:p>
            <a:pPr marL="0" indent="0">
              <a:buNone/>
            </a:pPr>
            <a:r>
              <a:rPr lang="es-ES" b="1" dirty="0">
                <a:solidFill>
                  <a:srgbClr val="C00000"/>
                </a:solidFill>
              </a:rPr>
              <a:t>	</a:t>
            </a:r>
          </a:p>
          <a:p>
            <a:pPr marL="0" indent="0">
              <a:buNone/>
            </a:pPr>
            <a:r>
              <a:rPr lang="es-ES" b="1" dirty="0">
                <a:solidFill>
                  <a:srgbClr val="C00000"/>
                </a:solidFill>
              </a:rPr>
              <a:t>   </a:t>
            </a:r>
            <a:r>
              <a:rPr lang="es-ES" b="1" dirty="0" err="1">
                <a:solidFill>
                  <a:schemeClr val="tx1"/>
                </a:solidFill>
              </a:rPr>
              <a:t>Food</a:t>
            </a:r>
            <a:r>
              <a:rPr lang="es-ES" b="1" dirty="0">
                <a:solidFill>
                  <a:schemeClr val="tx1"/>
                </a:solidFill>
              </a:rPr>
              <a:t> </a:t>
            </a:r>
            <a:r>
              <a:rPr lang="es-ES" b="1" dirty="0" err="1">
                <a:solidFill>
                  <a:schemeClr val="tx1"/>
                </a:solidFill>
              </a:rPr>
              <a:t>industry</a:t>
            </a:r>
            <a:endParaRPr lang="es-ES" b="1" dirty="0">
              <a:solidFill>
                <a:schemeClr val="tx1"/>
              </a:solidFill>
            </a:endParaRPr>
          </a:p>
          <a:p>
            <a:pPr lvl="1"/>
            <a:r>
              <a:rPr lang="es-ES" b="1" dirty="0" err="1">
                <a:solidFill>
                  <a:schemeClr val="tx1"/>
                </a:solidFill>
              </a:rPr>
              <a:t>Actimel</a:t>
            </a:r>
            <a:endParaRPr lang="es-ES" b="1" dirty="0">
              <a:solidFill>
                <a:schemeClr val="tx1"/>
              </a:solidFill>
            </a:endParaRPr>
          </a:p>
          <a:p>
            <a:pPr lvl="1"/>
            <a:r>
              <a:rPr lang="es-ES" b="1" dirty="0">
                <a:solidFill>
                  <a:schemeClr val="tx1"/>
                </a:solidFill>
              </a:rPr>
              <a:t>Cereal </a:t>
            </a:r>
            <a:r>
              <a:rPr lang="es-ES" b="1" dirty="0" err="1">
                <a:solidFill>
                  <a:schemeClr val="tx1"/>
                </a:solidFill>
              </a:rPr>
              <a:t>bars</a:t>
            </a:r>
            <a:endParaRPr lang="es-ES" b="1" dirty="0">
              <a:solidFill>
                <a:schemeClr val="tx1"/>
              </a:solidFill>
            </a:endParaRPr>
          </a:p>
          <a:p>
            <a:pPr lvl="1"/>
            <a:endParaRPr lang="es-ES" b="1" dirty="0">
              <a:solidFill>
                <a:srgbClr val="C00000"/>
              </a:solidFill>
            </a:endParaRPr>
          </a:p>
        </p:txBody>
      </p:sp>
      <p:sp>
        <p:nvSpPr>
          <p:cNvPr id="4" name="3 Marcador de número de diapositiva"/>
          <p:cNvSpPr>
            <a:spLocks noGrp="1"/>
          </p:cNvSpPr>
          <p:nvPr>
            <p:ph type="sldNum" sz="quarter" idx="12"/>
          </p:nvPr>
        </p:nvSpPr>
        <p:spPr/>
        <p:txBody>
          <a:bodyPr/>
          <a:lstStyle/>
          <a:p>
            <a:fld id="{67A2B046-97A1-4803-9AD7-06A134449AEB}" type="slidenum">
              <a:rPr lang="es-ES" smtClean="0"/>
              <a:pPr/>
              <a:t>25</a:t>
            </a:fld>
            <a:endParaRPr lang="es-ES"/>
          </a:p>
        </p:txBody>
      </p:sp>
      <p:pic>
        <p:nvPicPr>
          <p:cNvPr id="2052" name="Picture 4" descr="https://encrypted-tbn1.gstatic.com/images?q=tbn:ANd9GcTU1s0IXxXVwnUz8VvdwtuqUoH7OGj2Pm5OfkKIjRVsp4Qmm3zT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875" y="2229051"/>
            <a:ext cx="4255577" cy="3452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2.gstatic.com/images?q=tbn:ANd9GcQtbhPlqTsPjRMyFF8-xle-_ju2V8TthWypqGKrUvdZ_xj0nlL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368" y="2342109"/>
            <a:ext cx="3012534" cy="363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9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pPr algn="ctr"/>
            <a:r>
              <a:rPr lang="es-ES" dirty="0" err="1"/>
              <a:t>Examples</a:t>
            </a:r>
            <a:r>
              <a:rPr lang="es-ES" dirty="0"/>
              <a:t>: </a:t>
            </a:r>
            <a:r>
              <a:rPr lang="es-ES" dirty="0" err="1"/>
              <a:t>Product</a:t>
            </a:r>
            <a:r>
              <a:rPr lang="es-ES" dirty="0"/>
              <a:t> </a:t>
            </a:r>
            <a:r>
              <a:rPr lang="es-ES" dirty="0" err="1"/>
              <a:t>innovations</a:t>
            </a:r>
            <a:endParaRPr lang="es-ES" dirty="0">
              <a:cs typeface="Calibri Light" panose="020F0302020204030204"/>
            </a:endParaRPr>
          </a:p>
        </p:txBody>
      </p:sp>
      <p:sp>
        <p:nvSpPr>
          <p:cNvPr id="4" name="3 Marcador de número de diapositiva"/>
          <p:cNvSpPr>
            <a:spLocks noGrp="1"/>
          </p:cNvSpPr>
          <p:nvPr>
            <p:ph type="sldNum" sz="quarter" idx="12"/>
          </p:nvPr>
        </p:nvSpPr>
        <p:spPr/>
        <p:txBody>
          <a:bodyPr/>
          <a:lstStyle/>
          <a:p>
            <a:fld id="{67A2B046-97A1-4803-9AD7-06A134449AEB}" type="slidenum">
              <a:rPr lang="es-ES" smtClean="0"/>
              <a:pPr/>
              <a:t>26</a:t>
            </a:fld>
            <a:endParaRPr lang="es-ES"/>
          </a:p>
        </p:txBody>
      </p:sp>
      <p:sp>
        <p:nvSpPr>
          <p:cNvPr id="9" name="2 Marcador de contenido"/>
          <p:cNvSpPr txBox="1">
            <a:spLocks/>
          </p:cNvSpPr>
          <p:nvPr/>
        </p:nvSpPr>
        <p:spPr bwMode="auto">
          <a:xfrm>
            <a:off x="611280" y="1258958"/>
            <a:ext cx="10639816" cy="5097392"/>
          </a:xfrm>
          <a:prstGeom prst="rect">
            <a:avLst/>
          </a:prstGeom>
          <a:noFill/>
          <a:ln w="76200">
            <a:solidFill>
              <a:srgbClr val="C00000"/>
            </a:solidFill>
            <a:prstDash val="dashDot"/>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SzPct val="70000"/>
              <a:buBlip>
                <a:blip r:embed="rId2"/>
              </a:buBlip>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a:lstStyle>
          <a:p>
            <a:pPr marL="400050" lvl="1" indent="0">
              <a:buNone/>
            </a:pPr>
            <a:endParaRPr lang="es-ES" sz="1100" dirty="0"/>
          </a:p>
          <a:p>
            <a:pPr marL="400050" lvl="1" indent="0">
              <a:buNone/>
            </a:pPr>
            <a:r>
              <a:rPr lang="en-US" b="1" dirty="0"/>
              <a:t>Automobile industry: </a:t>
            </a:r>
            <a:r>
              <a:rPr lang="en-US" dirty="0"/>
              <a:t>security improvement elements, navigators, connectivity, hybrid (HEV) and hybrid plug-in models (PHEV) as an intermediate step to full electric ones (EV).</a:t>
            </a:r>
          </a:p>
          <a:p>
            <a:pPr lvl="1"/>
            <a:endParaRPr lang="es-ES" dirty="0"/>
          </a:p>
        </p:txBody>
      </p:sp>
      <p:pic>
        <p:nvPicPr>
          <p:cNvPr id="6" name="Marcador de contenido 5" descr="Recorte de pantall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5523" y="2676973"/>
            <a:ext cx="6759813" cy="4111429"/>
          </a:xfr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8849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pPr algn="ctr"/>
            <a:r>
              <a:rPr lang="es-ES" dirty="0" err="1"/>
              <a:t>Examples</a:t>
            </a:r>
            <a:r>
              <a:rPr lang="es-ES" dirty="0"/>
              <a:t>: Marketing </a:t>
            </a:r>
            <a:r>
              <a:rPr lang="es-ES" dirty="0" err="1"/>
              <a:t>innovations</a:t>
            </a:r>
            <a:endParaRPr lang="es-ES" dirty="0">
              <a:cs typeface="Calibri Light" panose="020F0302020204030204"/>
            </a:endParaRPr>
          </a:p>
        </p:txBody>
      </p:sp>
      <p:sp>
        <p:nvSpPr>
          <p:cNvPr id="3" name="2 Marcador de contenido"/>
          <p:cNvSpPr>
            <a:spLocks noGrp="1"/>
          </p:cNvSpPr>
          <p:nvPr>
            <p:ph idx="1"/>
          </p:nvPr>
        </p:nvSpPr>
        <p:spPr>
          <a:xfrm>
            <a:off x="924232" y="1202028"/>
            <a:ext cx="10515600" cy="4999516"/>
          </a:xfrm>
        </p:spPr>
        <p:txBody>
          <a:bodyPr anchor="t"/>
          <a:lstStyle/>
          <a:p>
            <a:r>
              <a:rPr lang="es-ES" dirty="0" err="1"/>
              <a:t>Food</a:t>
            </a:r>
            <a:r>
              <a:rPr lang="es-ES" dirty="0"/>
              <a:t> </a:t>
            </a:r>
            <a:r>
              <a:rPr lang="es-ES" dirty="0" err="1"/>
              <a:t>industry</a:t>
            </a:r>
            <a:r>
              <a:rPr lang="es-ES" dirty="0"/>
              <a:t>: </a:t>
            </a:r>
          </a:p>
          <a:p>
            <a:pPr marL="742950" lvl="2" indent="-342900">
              <a:buFontTx/>
              <a:buChar char="•"/>
            </a:pPr>
            <a:r>
              <a:rPr lang="es-ES" sz="2400" b="1" dirty="0">
                <a:solidFill>
                  <a:srgbClr val="C00000"/>
                </a:solidFill>
              </a:rPr>
              <a:t>Heinz: Top-Down ®, </a:t>
            </a:r>
            <a:r>
              <a:rPr lang="es-ES" sz="2400" b="1" dirty="0" err="1">
                <a:solidFill>
                  <a:srgbClr val="C00000"/>
                </a:solidFill>
              </a:rPr>
              <a:t>Fridge-door-fit</a:t>
            </a:r>
            <a:r>
              <a:rPr lang="es-ES" sz="2400" b="1" dirty="0">
                <a:solidFill>
                  <a:srgbClr val="C00000"/>
                </a:solidFill>
              </a:rPr>
              <a:t> </a:t>
            </a:r>
            <a:r>
              <a:rPr lang="es-ES" b="1" dirty="0">
                <a:solidFill>
                  <a:srgbClr val="C00000"/>
                </a:solidFill>
              </a:rPr>
              <a:t>® </a:t>
            </a:r>
            <a:endParaRPr lang="es-ES" sz="2400" b="1" dirty="0">
              <a:solidFill>
                <a:srgbClr val="C00000"/>
              </a:solidFill>
              <a:cs typeface="Calibri"/>
            </a:endParaRPr>
          </a:p>
          <a:p>
            <a:endParaRPr lang="es-ES" dirty="0"/>
          </a:p>
        </p:txBody>
      </p:sp>
      <p:sp>
        <p:nvSpPr>
          <p:cNvPr id="4" name="3 Marcador de número de diapositiva"/>
          <p:cNvSpPr>
            <a:spLocks noGrp="1"/>
          </p:cNvSpPr>
          <p:nvPr>
            <p:ph type="sldNum" sz="quarter" idx="12"/>
          </p:nvPr>
        </p:nvSpPr>
        <p:spPr/>
        <p:txBody>
          <a:bodyPr/>
          <a:lstStyle/>
          <a:p>
            <a:fld id="{67A2B046-97A1-4803-9AD7-06A134449AEB}" type="slidenum">
              <a:rPr lang="es-ES" smtClean="0"/>
              <a:pPr/>
              <a:t>27</a:t>
            </a:fld>
            <a:endParaRPr lang="es-ES"/>
          </a:p>
        </p:txBody>
      </p:sp>
      <p:pic>
        <p:nvPicPr>
          <p:cNvPr id="4098" name="Picture 2" descr="https://encrypted-tbn3.gstatic.com/images?q=tbn:ANd9GcTWiP3b3-2vFA_0f4gAkIPp4IAb_6JvfGQTCthNALMqJ-4SBa5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178" y="3048460"/>
            <a:ext cx="154305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https://encrypted-tbn0.gstatic.com/images?q=tbn:ANd9GcQdN_m1w86mCKF9TcXI7gt1669mRPq261px_iwfdQoDwtsnnzhX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102" y="2695062"/>
            <a:ext cx="3107696" cy="2843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utoShape 8" descr="data:image/jpeg;base64,/9j/4AAQSkZJRgABAQAAAQABAAD/2wCEAAkGBhQSEBQUEhQVEhQUFhUUFRgYEBUUFBUXFBUWFxQUFRcXHCYeGBojGRQUHy8gIycpLCwsFR4xNTEqNSYrLCkBCQoKDgwOFw8PGikkHB0sLSksLCkxLCksKSwsKikpKSksLSwtLCwpKSksLCkpKSwsLCwpLCwsLCwpKSkpKSwsLP/AABEIAMUBAAMBIgACEQEDEQH/xAAcAAABBAMBAAAAAAAAAAAAAAAAAQQFBgIDBwj/xABHEAACAQIDAwkEBQoEBgMAAAABAgADEQQSIQUGMRMiQVFhcYGRoQcysdEjQlJiwRQzcoKSorPC4fAkQ3OyFTRjg5PSFsPx/8QAGQEBAQADAQAAAAAAAAAAAAAAAAECAwQF/8QAKREBAAIBAgYCAgEFAAAAAAAAAAECAxESBBMhMUFRFDJhcQUiM1Kh8f/aAAwDAQACEQMRAD8A6ngGvSXuHpHEabN9y3UWHkxju8BYQhAIQhAIQhAIQmL1AouSAO02gZQvGL7ZpD61+4EzS28VL7x8B85nFLT4apzUjylISIO81P7LeYms70L9n97+kvKv6Y/Ix+03NNYyGO9Q+yP2v6TTU3p7F8zLyb+knicftKts8MDqReZ1ky0mHUpHpINt7rfYHn85oq73gggsmot/esvIux+VjWbD/m17hMqNOQeA3kBAFgQOo/OT2Hrq4upuPUdhE12pavdtx5a37MysJlEtMW0RRCEAtEMUCZcmeqBhCBExZrC5gLCaPywdR8xMhiV7R3j5QNkIisDwIPjAiQaMD/mDqc+tjHcZ4bSpUH6J8x/SO5QohCEBYRIQFhCEDVisSKaFj0cB1k6ADxlQ29tRgdbs3UOjsEntuVOdQXoL3P6trf7pHbMwS1K7ZxcAMbdeq/OdOPStd0uHPM3tshRnxeKqk8lTqEfdRm9QJkuzNoH/ACa3/jI+M66q2FhoBwHACLaPkT4hY4OvmXJl3d2gf8qp4lR/NNg3Qx5+oR31UH806sKZ6pmKBk59l+HT25Wu4mNPEKO+sv4TYvs5xR4vSH/cY/BZ1IUO2KKAk59mXxaOYp7Max96tSHg5/ARavsvcKTy6XAvbkm19Z0/kh1TILJzrsvjY/TktDdXE4cgtYqeBBJU9QIOqnvlk2RjSnOvouQt2o5APipYHzl0rUgylTqCLSiYen7y/ap1E8VLW+Am2t5vExLmyY4xWiart+TmZChMNn1s9Gm32kQ+ai8cTkehE6xqwFETIIIsIUQtCEDB6V5H7QSyjtIknI/a50Udp9B/WBG1awVSzEKqgsxPAAC5J7ABNWB2pRrC9GrTqj7lRX9AbyK30xOTZ2Lb/oVB4uMo9WnngGxuND1jQ+cI9TleuKCRwJHjPOGz99cbQ/N4qqAOhn5RfJ7iWXAe2jGJpVSjWHXlNJvNDb92FduUWrHtQehI/GOph+Styga2mUg+YI/GOBhzA1wm4YftmYoiA2igR0EHVMoDUUj1TIUDHEIFd3jpZWw5++R/t+UabGqqmIqFzZQrEnuK/KSO9nuUj1VR6qflK1tSsENS5sDYE99/kJ00jWmjgyzty6p2tvfTBslMt2kgfOY097HY2SiCeoEk+gkBSwnSZsobVo0nDctSUg9NVB4cYnHU51pTa7xV2DFaa2X3uJt3i82HaeJyg2pgEXGhOnheRp3zo5yy1KdiLFc2dT+yJrTedCgRbuoOlsPVbj3L3zHaz3z7lInaOJKI+ZQHbKLKNDe2unZNrLi81uUFrE5gBa41ymwuDIgbYcrlFLEFb5gBg6oAN+IJUWmz/ieIzEihibt730aLfo1DMJdv6N0/k5oVq7qWNdlA4k5go7Ljie6MKmPq3/OMe3M2s2naGJAA5FwBwDVcKoHgakidtbQq4eg9epQBpp72XE02YaheC36SBMoiPLGd09tU5s7eCojDOSyX1ub2HWDxjWlzcQR1V6q+Bb5NKzu9vnRxhZUDU6ijNlaxuOkqRxt0iSOzqzAtyhuwqg361Kix9LeEzpWO8NGS89K27r3u23+Fpj7OZP2HYfC0k5DbtV1yugYE8o7jo5rG/Dv+MmpyX6Wl6OOdaQSEWExbCQhCASK203OUdhPmf6SVkLtl/pB2KPiTLCSpXtQxGXZdb7xpJ51FJ9FM4VOxe2HEWwNNft118lRz8px2JIEIQkV7EhC0WAkWEIBFhCAQiRYFa3t2uiNTosLs16g6hluAO0kk+Uq+2cK1Ua2W7U2OvQjqx4dYBHjLdvTu8lcLU1FSkHCdTBlPNPjrKvhsTdQrcRpOvD2ebxesWVT2j4qqMGOTJAFReUtpzbNa/Zmt6SH9m+/dDBrWGKznOUZGWkHOgIZesfVPVxnQ62CVwQbFSCCpHEHiCOmU7Fezc0qyV8FUCOjB1SoodQQbixIOnYwPfLkrOu6qcPlitdtk9tD2nUqYzH8tCsDlIooF1IIOYvbhoJGn200AxIp4upwsGq01AsLcAT1kzRvHtratai9GuoFOoLVDSoBs4FunM2XgOFochsNcOEaliy4XpLLUzd+YJx7Jq3y7IrE/9aa/tlQtcYWqdSbHFgDXsCEWFo3X2yMCOTwaX4DNXqOeCr0KOhR69cYbqbK2dmqflj1F0+jtYoePvsqkjW3Adc37Z2fs9cRTbBI+IUENUWoGKMQQQosA1jrfSTfLLZDfS9pmLrVVprhcMrVXyjPygUs4y6lnAGml5Nb4NtRcHiOUOEFNQRXASopIqank2qqFqHU+4zanTWbMXi/yqg9OnsmmmcWDOlNUpaWvTPJo3bqTrGGz/ZiDY4lhYfUVmPqdB4CWJtLC00r1lUvZ3s6o+NV1By0gxc9HOUqF7zfyE7BRodcTA4ClRQJSQKo6FHqes9824x8i3fm9S9J/pN9I2xo4Mtt9tx5sNFbGIRoaaudOkMMpB8wfCW+0pu5aXqtUPFlIHd0mXKc2X7O/hv7YhFhNToJEixIBK9tV/pm7LD0EsMrGPe9Vz94+h/pLCS5l7Z8RzMKnbVfyCKPiZy+X72xV74qgv2aJP7dRv/SUGJIEIQkV7FhCLAIQhAIkWIzWFzoBqeodsAmjGY+nSXNVdaa9bMBfuvx8JSd5PaSFJTCgE8DVIuP1B0958umcq23vW7uSWNV+lmJPgP7tA6zvB7VMNSRhSV67W0OXJTv1lm1t3CUunvWK5NRVC34gG5HYZzivimc3Yk9/4dUyw2JZBdSQQflNuO+yWjNi5kaOwYDeAcHF/jJVMbRbg5XvGk5xszHF6aswFyNbaa90kUqkdJE6a5KW7S8+2LJTvC8covQ6nxmL1B02PiDKguLbrm1MU02bWndKyl6f2V/ZHymQxqjhYeEgFqt1zarnrjbButKabH9vpNVTHW4gnxkbypmrEgqLvzR97m/HjMZmI7soraex9U3gZfcsvaBr5mRgepWqWF3Y95Pj2SMxO0gPdF+3ok97P8QWrVcx+oO73xNFuIpE6V6y6qcHktGt+kJ3cqsTiinDIlRf1ldVJ9JepRNzR/jq3/f/AI0vc1ZO7qwRpXT8kixITW3gxIsSAolPqvdiesky21WspPUCfISm3lhjZxz2o1820XH2KdJf3c388qUnd+a+faOJPVUy/sKqfyyCkZCEIQPY0QRbRICwhEgEo/tM22URKCm2cZ37VBsq9xIJ8JeJzL2p4YjEU3+q1PL3FGbTyI8jA5rtzFEAKOnj+A9PhGR2IRQeo5sQBZf1gNe3Xh/SPtp0CSrjoIv5/wBZIYlb4aoPuHpt0f2LdPCUU3omSjmmFuMyp8DILFsGp9CvZm/3GSoxNpXNl1rU/Eyy7s7t1ca5ynJTW2ZyL6ngqjpac8w3a6j/AItbgfS/xiDeIr9Sme+mPwtLbiN3tnYSwrCpiH7WY69yWA8THdOnhlyGns+kFb6zmlcDrysxM1fKrXy2fFtfrtU1d9WHCjh/Gmf/AGm1N78S35uhS/VwmY+oM6E20UpgclToqTwyUUb/AG2kXX3sr3I5Vadh00cvxJmuePr7lnj4C1u0Qqpxe06g9zEAfcw7Ux+4okRjKdVDeqlRD1ujD1YS1194sXe7YoLc6Dk1vbXW2Xh8492Dva9R+SxBWoGOUc0XPXcDQi2vCYfLrLpn+OvWszGnRzxsRLl7NmvWq/6Y/wBwmW/+6NNKJr0ECFWvUC3ylW0zAcBY24dB7I19k9S9asP+mP8AeJ2U0mYlwWnpMLbueP8AH1u6t/GEvEpG6I/x9furfxhLvOzJ3cWHtP7kQhaE1txIQhAb7Ra1Gofun1FvxlRU6y0bce1B+3KP3hKlUq5VLH6oJ/ZF/wAJYYWcC21Xz4mu/wBqrVbzdiPSM4Fr69evnCRnAhEtCB7GhCLALxIQMAlT9oOCD0lJFxqO48Qe/jLZNGNwa1aZRxdW49Y6iO2B59xXMazcOhug9/UfSbPyjmMpHvKQLfeFr/31Se3z3Xq4YkkFqZPNcDTub7J7DKU1wdCR3fLhKI2rgXW91PeNR6TRRPGTH5Ww6j3gg+Y+URsYD7yaaC91Ya+sBngH5p7DOoeyvaXMqUtLg5+++n4TnyunQB+zaSW7O8AwmJWrYlGGVwONr2uO0EcJqtVnW2i7bxgpWYupIvZdTYg6j4+kZbPVnAellqNqrU3AUC40ys2hJ1HXw65c6Qwm0qXMdamn1WtUXvU6jXrE0UNwVp2yVqigdifEgzy8nB31nbGr2MfHY5x6TOkwgqAapT0SooHvEJnZWuAAltO/iNIrbJrMFyIVtq1R6YqOWv0KNRx9Ja//AI7hl1aotPm5TlenTv1k2Gp7YLWwdJcq11A/1cx7eF+M1xwGWe0Ndv5GlfKh4zNTvVqOajg5VsDTUX0Ynt8emQKbRfnZAEucxsedfrDHWdJr1dm/W+kPH3ap+QmA29gKXOp4bUdIo0wfNjedWP8AjsunWCf5nh6R7SexFOJwi8uh+kQq4ItmBFibHrBlH3A2acNtLGUGN+SXLfrAqLlPipB8ZP7S9rNClTOSlUatbRWsEUnhmcHXSx0HzlZ9nO03xG0MVWqnM9SmGYgWHvqAAOgAADwndSmyNvmHlWycyd0dp6rfuj/z1furfxRLrKTuj/z1fuq/xRLtOjJ3c2D6z+5EIQmtvEIQvAit5HtRA63HoCZSN4MRkweIbqo1T+4QPjLhvU/MpjrZj5AfOc+37r5dnV+0Kv7VRR8Lywxnu4xaEISMiRYQgexYQhCCEIQCBhAyqY7aphqDAgEaaEXB1nLNrbo0XJK3pHs1X9n5WnV9pD6J+78ZR8UNYHMNr7Fag2pzKSQDa3DoI6DIyuOb5fES7b3U/om7HB9SPxlLqDmnugYqNZtw2DZ1FrAC4JJsBzj58eAmvpkpsmlmpnsdvWxmvJOldWeONZ0N6VAJUGVieGtspv0214S70WqVSiFmc3CqGckAtYdJ0lPxVLKyn++MteCqi6mwNiDYi4PYR0idvCzux6vK4+NuTSPKXXdlyzpdM6KGIIdQbtlsGdQL34dBvN+G3XY1SjFhamjXyHR6uioQL6A3ueodEk8fs92IpGqFUh6WQUbXQKKzvTDO7P7oW+ljcCNaNJa/5PnfEFK1TklR3CEFFLZ7C4YAXFugnjLzbezkUjwb4vA0qWHXOh5ZkqAC75uVRwt/sBB031N9JDYihlBvbUX0N7dht0yZw+HRsPVrBOTYCoweozutl05tQFefmubEa8B1yIx+LL6kk9AuSbDq1JM24pmXPniIhTNt0G5Vm4roNOiwA16uEsHsqNsVV/0v/sWRG0CQzEdJPj3yT9mpy4ur1Gl/Os8uLbrzL24rFaVj8L3ucf8AHV+6r/FEvEoW51YDG17kAEVeJA/zR1y7piVY2VlJ6g4J8gZ0ZO7nwfWf3LcYkS8S81t7KExvC8Cvb1PzqY+6T5n+k5v7Ta1sDb7VWmPLM38s6HvE16w7EX1JP4yhe0DYVbFUKa0AGKOXYFwpIykC19DxPSJWLkMI6x+ya1A2rUnp/pKQD3HgfAxrIyEIQgexTCJC8AhC8S8qFhEzRM0DXixem/6J+EouM4y9VjzW7j8JRNoHUwKxvOL0Kn6p/eEo1QaHuPwl72+L0Kn6N/UGUUiWVYmSmxzzXH3r+YHykSG1H6PykvsGmWDgAm1vxmrJGtdGdJ0sa4+qQ46gZYtn4m6jWRuJwOaaKGzqi+6xA6rAj1nTw1tkaOLjMXMnWJWp8cxqmqXPKMblhZW0AAsVtbQCY1sczPneozPawYuzMB1Ak6DukGuz6x/zD4KB+E2psFz7zuf1j+E6t9fTh5N/8kgayi3DTs4TA45ToCCeq4vNVHdRfrXPebyWwG76qbImvYLk+UlsvTozrw3WNZRP/DS3GS2xcPTwxJawd1463C30GnWbnwEkq1JKI51i4+oDcD9Mj4DXukNyhZyzakzkxYdZd2fiNsGO1qb1Uqmkj1DymYKqlmKmpYkga2s1/KRuz9k47lE5PDV0bMMrcnUXKb+8WI0A4zoG5iZKrOdLqQPEiXNcUOuXL9mPDfTVT9i7ubWSoxq49QCpGt8RrcfVcKB063+Mm/yTaS+7icNV7HwzU7+NNjJkV4vLTU6UKNs46n+dwS1R9rD4lT+5VymL/wDL3HHAY4H/AEFPqGtJg1u0CMsRiL6X0gV/H7Xzsajo9G9hlqLZ1yi12AuADxGs1LUDC4II6wbiSlci9uuaH2GjXZMpPSUbK1+o26ZU0MKi3FiLg8QRcHvHTK/tHcnCVtTSCMfrUzyZ8hzT5S20tmWFmqEN1VE0t0c5besK2zWUXK6faUh19NfSByvH+y9hc0Kwb7tRcp/aW49BK1tHdbE0bmpRew+sozr5re3jadtNH++ny4xBThXQol4XiSIW8QmEQygvCEIERtvEm2QaDie3slZx5lg2uNTK9cFteiWBDbTwLNQqngBTY3PTYE6eU5207BjhejUHXTccbcUP93+U4+YlWnpXuP4R/snEujE0zY6X7YwqGxXx+Eld21DOwP2fxEyxxraIa8s6UmYWPC7wIwtXpC/Xb8RJbDLhH4Fh3MD8RIdcIP7E2jAr1A+E6uVHiXB8qfMLNQ2bQ6Hb9kfOO12bRH1mPcoH4yrU8Io//THK0V6R56/GY8qfa/Kr6WFmw6cRc/eqAegsY1xW2tMtMWB6FXID3k6n1kYrqOFh3COcPgKlQgKhN72Lc1dCAdT2svnHLiPtKTxFrdKwj6iFj1nqAmgqFPQW8wPnHGMYqzITwJBt7pt4C/jGLVLHrJ4DpP8ATtm6NIjo5JmZnqsu7NixB6ifUfOWlLCVbdOgec56dOzj0dksonDl+z18Ef0Q38pMXrTUWmF5rbmT1LxtXr20GpPAfiZnVqWHV0kngB1mc33v30DryOFbmm4qPfKX4aUydMp110v3cSt+9u+mRnoUDmqarVe9shtqE+8OvgO2UjZWIqqzchW5IqC7MWKAAHUswve5PAjXgLnSNcQ1uINujMvwPyM3gCpRN/oKdO5LAFhVq/VUgtcvlJ4GyjoF7mi3UfatXpFUYJiEUZWc3BqMOLi1wo6ACL6XNr2Fo2Rv/hK9NncNhspVWJbmXb3QCNG4cPScgwWHBJcsDlsRTViKjm+ircXA6yLm3AGGK2kz/nbKAzFVVAgTMedotrcBxudIHoChkrKGpvTrr0EEH1Exq4AfeXv5w+frOJbNxIw1VKnKOtW2fkgCOcPcSqyngRqVy3tobXvJ7ZftQxlMHPlrrfUFBYdgZOHiIHeIQhIgiQMJVELwiQK3jMYC9SmfeVjbtW97+EgHNnMkN99nurCul7aXI4qw0BPYZUTvCCbVOaw+sPdPylhFnLXBHWCPPv04+vfOPsJ0nC7YBtfh9oajxA/D5TnOIHOPefjCm9ZLgdYN4/3cUo5JBN14DU8bxpJTYFBnqWUXNibd15aTpaGvLGtJhYdnbSRKqMT7rKxU80mxBIs1paq+1MLVFiCl2UluRBYgWzWK3sdLcZUGQjRhbsI+cVMOn2QO7T4TsmIt11eVFpprGi5LXwV72uGYt7jDIClsrDpXMDw1FxFGIwoZCcrBUsQlFhndrAk3sLAXtr2yprh1+9/5H+c2DCL9499Rz/NHL/JzfxCzPtyggsKV+gtohP1D3ZqY17SYwxm+DOfowF5yvzbvzl4G9rC/NuPuiRIw6D6q+Q+JjinRZtFBPcJNtY7m+9ukf6NK9R3Ys3NJNydC3kOaPWb8Bs0s1lHHieJPeZM4Ldp21fmjzMsWE2YtMWUTC+WO0N+LhpmdbNWz8GKagCOWaZVGy9808Zyy9COhYrCwuSAOsmw8bzKmwGpv5aeM5n7Rtr4mo7U2pvTw6NzSFulS313YaDsU8O+Rkb7378HEB6VGwo+6xvapUIIN+tVuOHT09QqKoXZVDEklVUML6kgAAqP5Y52dhg5z1LGihGc8S3TyVIgglyOo2UantWjjUQPyatTqMbK5flMiG+ZF0BUkWBfU2uABcyhucBWFQ0lRmfNkKoVqAkaEEqStu06Q2rikdaVLmu1JWUuhCIbsWIRfdNvt2Ba1+q+6lsSsWphQt6iiojCqoGTXnnXMoFj0XNtLxvtDF02KqiqQgINRgUqVTe5ZsvDjYAgmw1v0AmzcKrLUq5s7UVVgtSyJqwAZmJsbHgmhY+Ijb8qrCoHOd6pfMCyioGJPQCCCb24R3WpLVoHkzyFOjlLKxLCpVa4uHUXepbgpGijTpvr2TSemTXz5KdMqTybjM56EABNr2N2YWAvx0BDTjkRCF5xrWY1spDopJJyi+pYfWN+PjN+Fcimy4UszMmaswBVwgPuKOIQc0ki99OAFpH4jFq7MxpomZjZUJQqD0AG4Ij/F4dUw1MU2CcsCzhzlqvZiFvbmilpdddTcm8D1FCF4SBDCLEtAIkytAiBqq0gwKsAwIsQRcEHiDObb1eztwS+F+kXiad+ev6N/eHr3zphE1Oso8710emSpzIw0IN1PiDrGhE9AbU2VSri1amlQfeUEjuPEeBlS2h7MsO+tNnonq/OL5Nr6xqOUr09/4CWb2f8A/OKOtWHpJZ/ZRUFytemST0oyiw4ai+smt09wWw1YVatRWKghVQG1yLXLNbyAgWCpgFb3lB8I3bdmk31AO7STopzIJGrGYiVeG6FLqI/WM2puhS6j5mT4WZAS7pTZX0iaO7dJeCiPqWBVeAA8I5tCTVdIhr5ONcTiAug4/CZYrF9C+fyjILAQazaFgqzYFhQBMHw6niPwm4LFyyCvbY3Po4hVDC2S+QqchXMQTbLobkDiDKnX9mnJlnDGtlBKU3UKrt0CpUU2y9NrC9rXAvOm5YZYVwHbeAxCuWrpUBY3zFbqSOGVl5thwAHDohjF5GkUrIKlZspIYEnDqNcpYEHlGBF1vZQB08O7VMGp6Mp61OU+nHxlX217PqNYswGV2JJZW5NiTxJFijE9wlHIsbjErBF/MKi2VQC1O595vtZmPEnMfICPMHsdqYGKq2NMWamKTrmrEGwChdUQFecxGnDiZZKvszNNru2emt2yZeTqVCBpSFS5RQTpe+nVKjt6nXFXNXptSNgEXKUVFXRUp/dA6u/jrA0NtbNU5SrTo1LuWKcmaa8b2+jtp2G/bN+08LcJXeplqVrsKdRbsF4K9wLBCNFuBoOFtY1obUKurOiVspBtUUm9uglSGI7zFxWJWtUaoXZajEk5xnW56AyjQAaAZdIV6rMIQkQQhCAQhCATW4iwlDeosbusISDECZgRYQMwJkBCEqMrRYsICRpjap4DS/H5QhAZ2mQEISjMCZgQhIMwItoQhRC0IQEImBEIQNDVNbWjXFbIpupBUAHiLAqe9CCp8oQgUnbPs7wz1Cig0m45k93xRr+hE5jtfZnI1GTNmym18tr+FzCEK//Z"/>
          <p:cNvSpPr>
            <a:spLocks noChangeAspect="1" noChangeArrowheads="1"/>
          </p:cNvSpPr>
          <p:nvPr/>
        </p:nvSpPr>
        <p:spPr bwMode="auto">
          <a:xfrm>
            <a:off x="1587500" y="-912813"/>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10" descr="data:image/jpeg;base64,/9j/4AAQSkZJRgABAQAAAQABAAD/2wCEAAkGBhQSEBQUEhQVEhQUFhUUFRgYEBUUFBUXFBUWFxQUFRcXHCYeGBojGRQUHy8gIycpLCwsFR4xNTEqNSYrLCkBCQoKDgwOFw8PGikkHB0sLSksLCkxLCksKSwsKikpKSksLSwtLCwpKSksLCkpKSwsLCwpLCwsLCwpKSkpKSwsLP/AABEIAMUBAAMBIgACEQEDEQH/xAAcAAABBAMBAAAAAAAAAAAAAAAAAQQFBgIDBwj/xABHEAACAQIDAwkEBQoEBgMAAAABAgADEQQSIQUGMRMiQVFhcYGRoQcysdEjQlJiwRQzcoKSorPC4fAkQ3OyFTRjg5PSFsPx/8QAGQEBAQADAQAAAAAAAAAAAAAAAAECAwQF/8QAKREBAAIBAgYCAgEFAAAAAAAAAAECAxESBBMhMUFRFDJhcQUiM1Kh8f/aAAwDAQACEQMRAD8A6ngGvSXuHpHEabN9y3UWHkxju8BYQhAIQhAIQhAIQmL1AouSAO02gZQvGL7ZpD61+4EzS28VL7x8B85nFLT4apzUjylISIO81P7LeYms70L9n97+kvKv6Y/Ix+03NNYyGO9Q+yP2v6TTU3p7F8zLyb+knicftKts8MDqReZ1ky0mHUpHpINt7rfYHn85oq73gggsmot/esvIux+VjWbD/m17hMqNOQeA3kBAFgQOo/OT2Hrq4upuPUdhE12pavdtx5a37MysJlEtMW0RRCEAtEMUCZcmeqBhCBExZrC5gLCaPywdR8xMhiV7R3j5QNkIisDwIPjAiQaMD/mDqc+tjHcZ4bSpUH6J8x/SO5QohCEBYRIQFhCEDVisSKaFj0cB1k6ADxlQ29tRgdbs3UOjsEntuVOdQXoL3P6trf7pHbMwS1K7ZxcAMbdeq/OdOPStd0uHPM3tshRnxeKqk8lTqEfdRm9QJkuzNoH/ACa3/jI+M66q2FhoBwHACLaPkT4hY4OvmXJl3d2gf8qp4lR/NNg3Qx5+oR31UH806sKZ6pmKBk59l+HT25Wu4mNPEKO+sv4TYvs5xR4vSH/cY/BZ1IUO2KKAk59mXxaOYp7Max96tSHg5/ARavsvcKTy6XAvbkm19Z0/kh1TILJzrsvjY/TktDdXE4cgtYqeBBJU9QIOqnvlk2RjSnOvouQt2o5APipYHzl0rUgylTqCLSiYen7y/ap1E8VLW+Am2t5vExLmyY4xWiart+TmZChMNn1s9Gm32kQ+ai8cTkehE6xqwFETIIIsIUQtCEDB6V5H7QSyjtIknI/a50Udp9B/WBG1awVSzEKqgsxPAAC5J7ABNWB2pRrC9GrTqj7lRX9AbyK30xOTZ2Lb/oVB4uMo9WnngGxuND1jQ+cI9TleuKCRwJHjPOGz99cbQ/N4qqAOhn5RfJ7iWXAe2jGJpVSjWHXlNJvNDb92FduUWrHtQehI/GOph+Styga2mUg+YI/GOBhzA1wm4YftmYoiA2igR0EHVMoDUUj1TIUDHEIFd3jpZWw5++R/t+UabGqqmIqFzZQrEnuK/KSO9nuUj1VR6qflK1tSsENS5sDYE99/kJ00jWmjgyzty6p2tvfTBslMt2kgfOY097HY2SiCeoEk+gkBSwnSZsobVo0nDctSUg9NVB4cYnHU51pTa7xV2DFaa2X3uJt3i82HaeJyg2pgEXGhOnheRp3zo5yy1KdiLFc2dT+yJrTedCgRbuoOlsPVbj3L3zHaz3z7lInaOJKI+ZQHbKLKNDe2unZNrLi81uUFrE5gBa41ymwuDIgbYcrlFLEFb5gBg6oAN+IJUWmz/ieIzEihibt730aLfo1DMJdv6N0/k5oVq7qWNdlA4k5go7Ljie6MKmPq3/OMe3M2s2naGJAA5FwBwDVcKoHgakidtbQq4eg9epQBpp72XE02YaheC36SBMoiPLGd09tU5s7eCojDOSyX1ub2HWDxjWlzcQR1V6q+Bb5NKzu9vnRxhZUDU6ijNlaxuOkqRxt0iSOzqzAtyhuwqg361Kix9LeEzpWO8NGS89K27r3u23+Fpj7OZP2HYfC0k5DbtV1yugYE8o7jo5rG/Dv+MmpyX6Wl6OOdaQSEWExbCQhCASK203OUdhPmf6SVkLtl/pB2KPiTLCSpXtQxGXZdb7xpJ51FJ9FM4VOxe2HEWwNNft118lRz8px2JIEIQkV7EhC0WAkWEIBFhCAQiRYFa3t2uiNTosLs16g6hluAO0kk+Uq+2cK1Ua2W7U2OvQjqx4dYBHjLdvTu8lcLU1FSkHCdTBlPNPjrKvhsTdQrcRpOvD2ebxesWVT2j4qqMGOTJAFReUtpzbNa/Zmt6SH9m+/dDBrWGKznOUZGWkHOgIZesfVPVxnQ62CVwQbFSCCpHEHiCOmU7Fezc0qyV8FUCOjB1SoodQQbixIOnYwPfLkrOu6qcPlitdtk9tD2nUqYzH8tCsDlIooF1IIOYvbhoJGn200AxIp4upwsGq01AsLcAT1kzRvHtratai9GuoFOoLVDSoBs4FunM2XgOFochsNcOEaliy4XpLLUzd+YJx7Jq3y7IrE/9aa/tlQtcYWqdSbHFgDXsCEWFo3X2yMCOTwaX4DNXqOeCr0KOhR69cYbqbK2dmqflj1F0+jtYoePvsqkjW3Adc37Z2fs9cRTbBI+IUENUWoGKMQQQosA1jrfSTfLLZDfS9pmLrVVprhcMrVXyjPygUs4y6lnAGml5Nb4NtRcHiOUOEFNQRXASopIqank2qqFqHU+4zanTWbMXi/yqg9OnsmmmcWDOlNUpaWvTPJo3bqTrGGz/ZiDY4lhYfUVmPqdB4CWJtLC00r1lUvZ3s6o+NV1By0gxc9HOUqF7zfyE7BRodcTA4ClRQJSQKo6FHqes9824x8i3fm9S9J/pN9I2xo4Mtt9tx5sNFbGIRoaaudOkMMpB8wfCW+0pu5aXqtUPFlIHd0mXKc2X7O/hv7YhFhNToJEixIBK9tV/pm7LD0EsMrGPe9Vz94+h/pLCS5l7Z8RzMKnbVfyCKPiZy+X72xV74qgv2aJP7dRv/SUGJIEIQkV7FhCLAIQhAIkWIzWFzoBqeodsAmjGY+nSXNVdaa9bMBfuvx8JSd5PaSFJTCgE8DVIuP1B0958umcq23vW7uSWNV+lmJPgP7tA6zvB7VMNSRhSV67W0OXJTv1lm1t3CUunvWK5NRVC34gG5HYZzivimc3Yk9/4dUyw2JZBdSQQflNuO+yWjNi5kaOwYDeAcHF/jJVMbRbg5XvGk5xszHF6aswFyNbaa90kUqkdJE6a5KW7S8+2LJTvC8covQ6nxmL1B02PiDKguLbrm1MU02bWndKyl6f2V/ZHymQxqjhYeEgFqt1zarnrjbButKabH9vpNVTHW4gnxkbypmrEgqLvzR97m/HjMZmI7soraex9U3gZfcsvaBr5mRgepWqWF3Y95Pj2SMxO0gPdF+3ok97P8QWrVcx+oO73xNFuIpE6V6y6qcHktGt+kJ3cqsTiinDIlRf1ldVJ9JepRNzR/jq3/f/AI0vc1ZO7qwRpXT8kixITW3gxIsSAolPqvdiesky21WspPUCfISm3lhjZxz2o1820XH2KdJf3c388qUnd+a+faOJPVUy/sKqfyyCkZCEIQPY0QRbRICwhEgEo/tM22URKCm2cZ37VBsq9xIJ8JeJzL2p4YjEU3+q1PL3FGbTyI8jA5rtzFEAKOnj+A9PhGR2IRQeo5sQBZf1gNe3Xh/SPtp0CSrjoIv5/wBZIYlb4aoPuHpt0f2LdPCUU3omSjmmFuMyp8DILFsGp9CvZm/3GSoxNpXNl1rU/Eyy7s7t1ca5ynJTW2ZyL6ngqjpac8w3a6j/AItbgfS/xiDeIr9Sme+mPwtLbiN3tnYSwrCpiH7WY69yWA8THdOnhlyGns+kFb6zmlcDrysxM1fKrXy2fFtfrtU1d9WHCjh/Gmf/AGm1N78S35uhS/VwmY+oM6E20UpgclToqTwyUUb/AG2kXX3sr3I5Vadh00cvxJmuePr7lnj4C1u0Qqpxe06g9zEAfcw7Ux+4okRjKdVDeqlRD1ujD1YS1194sXe7YoLc6Dk1vbXW2Xh8492Dva9R+SxBWoGOUc0XPXcDQi2vCYfLrLpn+OvWszGnRzxsRLl7NmvWq/6Y/wBwmW/+6NNKJr0ECFWvUC3ylW0zAcBY24dB7I19k9S9asP+mP8AeJ2U0mYlwWnpMLbueP8AH1u6t/GEvEpG6I/x9furfxhLvOzJ3cWHtP7kQhaE1txIQhAb7Ra1Gofun1FvxlRU6y0bce1B+3KP3hKlUq5VLH6oJ/ZF/wAJYYWcC21Xz4mu/wBqrVbzdiPSM4Fr69evnCRnAhEtCB7GhCLALxIQMAlT9oOCD0lJFxqO48Qe/jLZNGNwa1aZRxdW49Y6iO2B59xXMazcOhug9/UfSbPyjmMpHvKQLfeFr/31Se3z3Xq4YkkFqZPNcDTub7J7DKU1wdCR3fLhKI2rgXW91PeNR6TRRPGTH5Ww6j3gg+Y+URsYD7yaaC91Ya+sBngH5p7DOoeyvaXMqUtLg5+++n4TnyunQB+zaSW7O8AwmJWrYlGGVwONr2uO0EcJqtVnW2i7bxgpWYupIvZdTYg6j4+kZbPVnAellqNqrU3AUC40ys2hJ1HXw65c6Qwm0qXMdamn1WtUXvU6jXrE0UNwVp2yVqigdifEgzy8nB31nbGr2MfHY5x6TOkwgqAapT0SooHvEJnZWuAAltO/iNIrbJrMFyIVtq1R6YqOWv0KNRx9Ja//AI7hl1aotPm5TlenTv1k2Gp7YLWwdJcq11A/1cx7eF+M1xwGWe0Ndv5GlfKh4zNTvVqOajg5VsDTUX0Ynt8emQKbRfnZAEucxsedfrDHWdJr1dm/W+kPH3ap+QmA29gKXOp4bUdIo0wfNjedWP8AjsunWCf5nh6R7SexFOJwi8uh+kQq4ItmBFibHrBlH3A2acNtLGUGN+SXLfrAqLlPipB8ZP7S9rNClTOSlUatbRWsEUnhmcHXSx0HzlZ9nO03xG0MVWqnM9SmGYgWHvqAAOgAADwndSmyNvmHlWycyd0dp6rfuj/z1furfxRLrKTuj/z1fuq/xRLtOjJ3c2D6z+5EIQmtvEIQvAit5HtRA63HoCZSN4MRkweIbqo1T+4QPjLhvU/MpjrZj5AfOc+37r5dnV+0Kv7VRR8Lywxnu4xaEISMiRYQgexYQhCCEIQCBhAyqY7aphqDAgEaaEXB1nLNrbo0XJK3pHs1X9n5WnV9pD6J+78ZR8UNYHMNr7Fag2pzKSQDa3DoI6DIyuOb5fES7b3U/om7HB9SPxlLqDmnugYqNZtw2DZ1FrAC4JJsBzj58eAmvpkpsmlmpnsdvWxmvJOldWeONZ0N6VAJUGVieGtspv0214S70WqVSiFmc3CqGckAtYdJ0lPxVLKyn++MteCqi6mwNiDYi4PYR0idvCzux6vK4+NuTSPKXXdlyzpdM6KGIIdQbtlsGdQL34dBvN+G3XY1SjFhamjXyHR6uioQL6A3ueodEk8fs92IpGqFUh6WQUbXQKKzvTDO7P7oW+ljcCNaNJa/5PnfEFK1TklR3CEFFLZ7C4YAXFugnjLzbezkUjwb4vA0qWHXOh5ZkqAC75uVRwt/sBB031N9JDYihlBvbUX0N7dht0yZw+HRsPVrBOTYCoweozutl05tQFefmubEa8B1yIx+LL6kk9AuSbDq1JM24pmXPniIhTNt0G5Vm4roNOiwA16uEsHsqNsVV/0v/sWRG0CQzEdJPj3yT9mpy4ur1Gl/Os8uLbrzL24rFaVj8L3ucf8AHV+6r/FEvEoW51YDG17kAEVeJA/zR1y7piVY2VlJ6g4J8gZ0ZO7nwfWf3LcYkS8S81t7KExvC8Cvb1PzqY+6T5n+k5v7Ta1sDb7VWmPLM38s6HvE16w7EX1JP4yhe0DYVbFUKa0AGKOXYFwpIykC19DxPSJWLkMI6x+ya1A2rUnp/pKQD3HgfAxrIyEIQgexTCJC8AhC8S8qFhEzRM0DXixem/6J+EouM4y9VjzW7j8JRNoHUwKxvOL0Kn6p/eEo1QaHuPwl72+L0Kn6N/UGUUiWVYmSmxzzXH3r+YHykSG1H6PykvsGmWDgAm1vxmrJGtdGdJ0sa4+qQ46gZYtn4m6jWRuJwOaaKGzqi+6xA6rAj1nTw1tkaOLjMXMnWJWp8cxqmqXPKMblhZW0AAsVtbQCY1sczPneozPawYuzMB1Ak6DukGuz6x/zD4KB+E2psFz7zuf1j+E6t9fTh5N/8kgayi3DTs4TA45ToCCeq4vNVHdRfrXPebyWwG76qbImvYLk+UlsvTozrw3WNZRP/DS3GS2xcPTwxJawd1463C30GnWbnwEkq1JKI51i4+oDcD9Mj4DXukNyhZyzakzkxYdZd2fiNsGO1qb1Uqmkj1DymYKqlmKmpYkga2s1/KRuz9k47lE5PDV0bMMrcnUXKb+8WI0A4zoG5iZKrOdLqQPEiXNcUOuXL9mPDfTVT9i7ubWSoxq49QCpGt8RrcfVcKB063+Mm/yTaS+7icNV7HwzU7+NNjJkV4vLTU6UKNs46n+dwS1R9rD4lT+5VymL/wDL3HHAY4H/AEFPqGtJg1u0CMsRiL6X0gV/H7Xzsajo9G9hlqLZ1yi12AuADxGs1LUDC4II6wbiSlci9uuaH2GjXZMpPSUbK1+o26ZU0MKi3FiLg8QRcHvHTK/tHcnCVtTSCMfrUzyZ8hzT5S20tmWFmqEN1VE0t0c5besK2zWUXK6faUh19NfSByvH+y9hc0Kwb7tRcp/aW49BK1tHdbE0bmpRew+sozr5re3jadtNH++ny4xBThXQol4XiSIW8QmEQygvCEIERtvEm2QaDie3slZx5lg2uNTK9cFteiWBDbTwLNQqngBTY3PTYE6eU5207BjhejUHXTccbcUP93+U4+YlWnpXuP4R/snEujE0zY6X7YwqGxXx+Eld21DOwP2fxEyxxraIa8s6UmYWPC7wIwtXpC/Xb8RJbDLhH4Fh3MD8RIdcIP7E2jAr1A+E6uVHiXB8qfMLNQ2bQ6Hb9kfOO12bRH1mPcoH4yrU8Io//THK0V6R56/GY8qfa/Kr6WFmw6cRc/eqAegsY1xW2tMtMWB6FXID3k6n1kYrqOFh3COcPgKlQgKhN72Lc1dCAdT2svnHLiPtKTxFrdKwj6iFj1nqAmgqFPQW8wPnHGMYqzITwJBt7pt4C/jGLVLHrJ4DpP8ATtm6NIjo5JmZnqsu7NixB6ifUfOWlLCVbdOgec56dOzj0dksonDl+z18Ef0Q38pMXrTUWmF5rbmT1LxtXr20GpPAfiZnVqWHV0kngB1mc33v30DryOFbmm4qPfKX4aUydMp110v3cSt+9u+mRnoUDmqarVe9shtqE+8OvgO2UjZWIqqzchW5IqC7MWKAAHUswve5PAjXgLnSNcQ1uINujMvwPyM3gCpRN/oKdO5LAFhVq/VUgtcvlJ4GyjoF7mi3UfatXpFUYJiEUZWc3BqMOLi1wo6ACL6XNr2Fo2Rv/hK9NncNhspVWJbmXb3QCNG4cPScgwWHBJcsDlsRTViKjm+ircXA6yLm3AGGK2kz/nbKAzFVVAgTMedotrcBxudIHoChkrKGpvTrr0EEH1Exq4AfeXv5w+frOJbNxIw1VKnKOtW2fkgCOcPcSqyngRqVy3tobXvJ7ZftQxlMHPlrrfUFBYdgZOHiIHeIQhIgiQMJVELwiQK3jMYC9SmfeVjbtW97+EgHNnMkN99nurCul7aXI4qw0BPYZUTvCCbVOaw+sPdPylhFnLXBHWCPPv04+vfOPsJ0nC7YBtfh9oajxA/D5TnOIHOPefjCm9ZLgdYN4/3cUo5JBN14DU8bxpJTYFBnqWUXNibd15aTpaGvLGtJhYdnbSRKqMT7rKxU80mxBIs1paq+1MLVFiCl2UluRBYgWzWK3sdLcZUGQjRhbsI+cVMOn2QO7T4TsmIt11eVFpprGi5LXwV72uGYt7jDIClsrDpXMDw1FxFGIwoZCcrBUsQlFhndrAk3sLAXtr2yprh1+9/5H+c2DCL9499Rz/NHL/JzfxCzPtyggsKV+gtohP1D3ZqY17SYwxm+DOfowF5yvzbvzl4G9rC/NuPuiRIw6D6q+Q+JjinRZtFBPcJNtY7m+9ukf6NK9R3Ys3NJNydC3kOaPWb8Bs0s1lHHieJPeZM4Ldp21fmjzMsWE2YtMWUTC+WO0N+LhpmdbNWz8GKagCOWaZVGy9808Zyy9COhYrCwuSAOsmw8bzKmwGpv5aeM5n7Rtr4mo7U2pvTw6NzSFulS313YaDsU8O+Rkb7378HEB6VGwo+6xvapUIIN+tVuOHT09QqKoXZVDEklVUML6kgAAqP5Y52dhg5z1LGihGc8S3TyVIgglyOo2UantWjjUQPyatTqMbK5flMiG+ZF0BUkWBfU2uABcyhucBWFQ0lRmfNkKoVqAkaEEqStu06Q2rikdaVLmu1JWUuhCIbsWIRfdNvt2Ba1+q+6lsSsWphQt6iiojCqoGTXnnXMoFj0XNtLxvtDF02KqiqQgINRgUqVTe5ZsvDjYAgmw1v0AmzcKrLUq5s7UVVgtSyJqwAZmJsbHgmhY+Ijb8qrCoHOd6pfMCyioGJPQCCCb24R3WpLVoHkzyFOjlLKxLCpVa4uHUXepbgpGijTpvr2TSemTXz5KdMqTybjM56EABNr2N2YWAvx0BDTjkRCF5xrWY1spDopJJyi+pYfWN+PjN+Fcimy4UszMmaswBVwgPuKOIQc0ki99OAFpH4jFq7MxpomZjZUJQqD0AG4Ij/F4dUw1MU2CcsCzhzlqvZiFvbmilpdddTcm8D1FCF4SBDCLEtAIkytAiBqq0gwKsAwIsQRcEHiDObb1eztwS+F+kXiad+ev6N/eHr3zphE1Oso8710emSpzIw0IN1PiDrGhE9AbU2VSri1amlQfeUEjuPEeBlS2h7MsO+tNnonq/OL5Nr6xqOUr09/4CWb2f8A/OKOtWHpJZ/ZRUFytemST0oyiw4ai+smt09wWw1YVatRWKghVQG1yLXLNbyAgWCpgFb3lB8I3bdmk31AO7STopzIJGrGYiVeG6FLqI/WM2puhS6j5mT4WZAS7pTZX0iaO7dJeCiPqWBVeAA8I5tCTVdIhr5ONcTiAug4/CZYrF9C+fyjILAQazaFgqzYFhQBMHw6niPwm4LFyyCvbY3Po4hVDC2S+QqchXMQTbLobkDiDKnX9mnJlnDGtlBKU3UKrt0CpUU2y9NrC9rXAvOm5YZYVwHbeAxCuWrpUBY3zFbqSOGVl5thwAHDohjF5GkUrIKlZspIYEnDqNcpYEHlGBF1vZQB08O7VMGp6Mp61OU+nHxlX217PqNYswGV2JJZW5NiTxJFijE9wlHIsbjErBF/MKi2VQC1O595vtZmPEnMfICPMHsdqYGKq2NMWamKTrmrEGwChdUQFecxGnDiZZKvszNNru2emt2yZeTqVCBpSFS5RQTpe+nVKjt6nXFXNXptSNgEXKUVFXRUp/dA6u/jrA0NtbNU5SrTo1LuWKcmaa8b2+jtp2G/bN+08LcJXeplqVrsKdRbsF4K9wLBCNFuBoOFtY1obUKurOiVspBtUUm9uglSGI7zFxWJWtUaoXZajEk5xnW56AyjQAaAZdIV6rMIQkQQhCAQhCATW4iwlDeosbusISDECZgRYQMwJkBCEqMrRYsICRpjap4DS/H5QhAZ2mQEISjMCZgQhIMwItoQhRC0IQEImBEIQNDVNbWjXFbIpupBUAHiLAqe9CCp8oQgUnbPs7wz1Cig0m45k93xRr+hE5jtfZnI1GTNmym18tr+FzCEK//Z"/>
          <p:cNvSpPr>
            <a:spLocks noChangeAspect="1" noChangeArrowheads="1"/>
          </p:cNvSpPr>
          <p:nvPr/>
        </p:nvSpPr>
        <p:spPr bwMode="auto">
          <a:xfrm>
            <a:off x="1739900" y="-760413"/>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cxnSp>
        <p:nvCxnSpPr>
          <p:cNvPr id="8" name="7 Conector recto de flecha"/>
          <p:cNvCxnSpPr/>
          <p:nvPr/>
        </p:nvCxnSpPr>
        <p:spPr>
          <a:xfrm>
            <a:off x="2884130" y="2148349"/>
            <a:ext cx="409" cy="642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11 Conector recto de flecha"/>
          <p:cNvCxnSpPr/>
          <p:nvPr/>
        </p:nvCxnSpPr>
        <p:spPr>
          <a:xfrm>
            <a:off x="5372408" y="2148347"/>
            <a:ext cx="1498291" cy="85008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7 Conector recto de flecha">
            <a:extLst>
              <a:ext uri="{FF2B5EF4-FFF2-40B4-BE49-F238E27FC236}">
                <a16:creationId xmlns:a16="http://schemas.microsoft.com/office/drawing/2014/main" id="{1B73BAE3-9CE9-4083-84D4-C81C705013DB}"/>
              </a:ext>
            </a:extLst>
          </p:cNvPr>
          <p:cNvCxnSpPr>
            <a:cxnSpLocks/>
          </p:cNvCxnSpPr>
          <p:nvPr/>
        </p:nvCxnSpPr>
        <p:spPr>
          <a:xfrm>
            <a:off x="3031613" y="2295832"/>
            <a:ext cx="409" cy="642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67736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pPr algn="ctr"/>
            <a:r>
              <a:rPr lang="es-ES" dirty="0" err="1"/>
              <a:t>Collaborative</a:t>
            </a:r>
            <a:r>
              <a:rPr lang="es-ES" dirty="0"/>
              <a:t> </a:t>
            </a:r>
            <a:r>
              <a:rPr lang="es-ES" dirty="0" err="1"/>
              <a:t>activity</a:t>
            </a:r>
            <a:r>
              <a:rPr lang="es-ES" dirty="0"/>
              <a:t>: Marketing </a:t>
            </a:r>
            <a:r>
              <a:rPr lang="es-ES" dirty="0" err="1"/>
              <a:t>innovations</a:t>
            </a:r>
            <a:endParaRPr lang="es-ES" dirty="0">
              <a:cs typeface="Calibri Light" panose="020F0302020204030204"/>
            </a:endParaRPr>
          </a:p>
        </p:txBody>
      </p:sp>
      <p:sp>
        <p:nvSpPr>
          <p:cNvPr id="3" name="2 Marcador de contenido"/>
          <p:cNvSpPr>
            <a:spLocks noGrp="1"/>
          </p:cNvSpPr>
          <p:nvPr>
            <p:ph idx="1"/>
          </p:nvPr>
        </p:nvSpPr>
        <p:spPr>
          <a:ln w="57150">
            <a:solidFill>
              <a:srgbClr val="C00000"/>
            </a:solidFill>
            <a:prstDash val="dash"/>
          </a:ln>
        </p:spPr>
        <p:style>
          <a:lnRef idx="2">
            <a:schemeClr val="accent2"/>
          </a:lnRef>
          <a:fillRef idx="1">
            <a:schemeClr val="lt1"/>
          </a:fillRef>
          <a:effectRef idx="0">
            <a:schemeClr val="accent2"/>
          </a:effectRef>
          <a:fontRef idx="minor">
            <a:schemeClr val="dk1"/>
          </a:fontRef>
        </p:style>
        <p:txBody>
          <a:bodyPr anchor="t"/>
          <a:lstStyle/>
          <a:p>
            <a:pPr marL="0" indent="0">
              <a:lnSpc>
                <a:spcPct val="100000"/>
              </a:lnSpc>
              <a:spcBef>
                <a:spcPts val="0"/>
              </a:spcBef>
              <a:buNone/>
            </a:pPr>
            <a:r>
              <a:rPr lang="en-AU" sz="2800" dirty="0">
                <a:solidFill>
                  <a:schemeClr val="tx1"/>
                </a:solidFill>
              </a:rPr>
              <a:t>We live in an experience economy. Consumers </a:t>
            </a:r>
            <a:endParaRPr lang="en-AU" sz="2800" dirty="0">
              <a:solidFill>
                <a:schemeClr val="tx1"/>
              </a:solidFill>
              <a:cs typeface="Calibri"/>
            </a:endParaRPr>
          </a:p>
          <a:p>
            <a:pPr marL="0" indent="0">
              <a:lnSpc>
                <a:spcPct val="100000"/>
              </a:lnSpc>
              <a:spcBef>
                <a:spcPts val="0"/>
              </a:spcBef>
              <a:buNone/>
            </a:pPr>
            <a:r>
              <a:rPr lang="en-AU" sz="2800" dirty="0">
                <a:solidFill>
                  <a:schemeClr val="tx1"/>
                </a:solidFill>
              </a:rPr>
              <a:t>don’t want products, they want experiences. </a:t>
            </a:r>
            <a:endParaRPr lang="en-AU" sz="2800" dirty="0">
              <a:solidFill>
                <a:schemeClr val="tx1"/>
              </a:solidFill>
              <a:cs typeface="Calibri"/>
            </a:endParaRPr>
          </a:p>
          <a:p>
            <a:pPr marL="0" indent="0">
              <a:lnSpc>
                <a:spcPct val="100000"/>
              </a:lnSpc>
              <a:spcBef>
                <a:spcPts val="0"/>
              </a:spcBef>
              <a:buNone/>
            </a:pPr>
            <a:r>
              <a:rPr lang="en-AU" sz="2800" dirty="0">
                <a:solidFill>
                  <a:schemeClr val="tx1"/>
                </a:solidFill>
              </a:rPr>
              <a:t>Are you familiar with  “experience boxes”  </a:t>
            </a:r>
            <a:endParaRPr lang="en-AU" sz="2800" dirty="0">
              <a:solidFill>
                <a:schemeClr val="tx1"/>
              </a:solidFill>
              <a:cs typeface="Calibri"/>
            </a:endParaRPr>
          </a:p>
          <a:p>
            <a:pPr marL="0" indent="0">
              <a:lnSpc>
                <a:spcPct val="100000"/>
              </a:lnSpc>
              <a:spcBef>
                <a:spcPts val="0"/>
              </a:spcBef>
              <a:buNone/>
            </a:pPr>
            <a:r>
              <a:rPr lang="en-AU" sz="2800" dirty="0">
                <a:solidFill>
                  <a:schemeClr val="tx1"/>
                </a:solidFill>
              </a:rPr>
              <a:t>(“</a:t>
            </a:r>
            <a:r>
              <a:rPr lang="en-AU" sz="2800" dirty="0" err="1">
                <a:solidFill>
                  <a:schemeClr val="tx1"/>
                </a:solidFill>
              </a:rPr>
              <a:t>cofres</a:t>
            </a:r>
            <a:r>
              <a:rPr lang="en-AU" sz="2800" dirty="0">
                <a:solidFill>
                  <a:schemeClr val="tx1"/>
                </a:solidFill>
              </a:rPr>
              <a:t> </a:t>
            </a:r>
            <a:r>
              <a:rPr lang="en-AU" sz="2800" dirty="0" err="1">
                <a:solidFill>
                  <a:schemeClr val="tx1"/>
                </a:solidFill>
              </a:rPr>
              <a:t>experiencia</a:t>
            </a:r>
            <a:r>
              <a:rPr lang="en-AU" sz="2800" dirty="0">
                <a:solidFill>
                  <a:schemeClr val="tx1"/>
                </a:solidFill>
              </a:rPr>
              <a:t>”)?</a:t>
            </a:r>
            <a:endParaRPr lang="en-AU" sz="2800" dirty="0">
              <a:solidFill>
                <a:schemeClr val="tx1"/>
              </a:solidFill>
              <a:cs typeface="Calibri"/>
            </a:endParaRPr>
          </a:p>
          <a:p>
            <a:pPr lvl="1"/>
            <a:r>
              <a:rPr lang="en-AU" b="1" dirty="0" err="1">
                <a:solidFill>
                  <a:schemeClr val="tx1"/>
                </a:solidFill>
              </a:rPr>
              <a:t>Smartbox</a:t>
            </a:r>
            <a:r>
              <a:rPr lang="en-AU" b="1" dirty="0">
                <a:solidFill>
                  <a:schemeClr val="tx1"/>
                </a:solidFill>
              </a:rPr>
              <a:t> </a:t>
            </a:r>
            <a:endParaRPr lang="en-AU" b="1" dirty="0">
              <a:solidFill>
                <a:schemeClr val="tx1"/>
              </a:solidFill>
              <a:cs typeface="Calibri"/>
            </a:endParaRPr>
          </a:p>
          <a:p>
            <a:pPr lvl="1"/>
            <a:r>
              <a:rPr lang="en-AU" b="1" dirty="0" err="1">
                <a:solidFill>
                  <a:schemeClr val="tx1"/>
                </a:solidFill>
              </a:rPr>
              <a:t>Wonderbox</a:t>
            </a:r>
            <a:endParaRPr lang="en-AU" b="1" dirty="0" err="1">
              <a:solidFill>
                <a:schemeClr val="tx1"/>
              </a:solidFill>
              <a:cs typeface="Calibri"/>
            </a:endParaRPr>
          </a:p>
          <a:p>
            <a:pPr lvl="1"/>
            <a:r>
              <a:rPr lang="en-AU" b="1" dirty="0">
                <a:solidFill>
                  <a:schemeClr val="tx1"/>
                </a:solidFill>
              </a:rPr>
              <a:t>La </a:t>
            </a:r>
            <a:r>
              <a:rPr lang="en-AU" b="1" dirty="0" err="1">
                <a:solidFill>
                  <a:schemeClr val="tx1"/>
                </a:solidFill>
              </a:rPr>
              <a:t>vida</a:t>
            </a:r>
            <a:r>
              <a:rPr lang="en-AU" b="1" dirty="0">
                <a:solidFill>
                  <a:schemeClr val="tx1"/>
                </a:solidFill>
              </a:rPr>
              <a:t> es Bella</a:t>
            </a:r>
            <a:endParaRPr lang="en-AU" b="1" dirty="0">
              <a:solidFill>
                <a:schemeClr val="tx1"/>
              </a:solidFill>
              <a:cs typeface="Calibri"/>
            </a:endParaRPr>
          </a:p>
          <a:p>
            <a:pPr lvl="1"/>
            <a:r>
              <a:rPr lang="en-AU" b="1" dirty="0">
                <a:solidFill>
                  <a:schemeClr val="tx1"/>
                </a:solidFill>
              </a:rPr>
              <a:t>Plan B!</a:t>
            </a:r>
            <a:endParaRPr lang="en-AU" b="1" dirty="0">
              <a:solidFill>
                <a:schemeClr val="tx1"/>
              </a:solidFill>
              <a:cs typeface="Calibri"/>
            </a:endParaRPr>
          </a:p>
          <a:p>
            <a:pPr lvl="1"/>
            <a:r>
              <a:rPr lang="en-AU" b="1" dirty="0" err="1">
                <a:solidFill>
                  <a:schemeClr val="tx1"/>
                </a:solidFill>
              </a:rPr>
              <a:t>DakotaBox</a:t>
            </a:r>
            <a:endParaRPr lang="en-AU" b="1" dirty="0" err="1">
              <a:solidFill>
                <a:schemeClr val="tx1"/>
              </a:solidFill>
              <a:cs typeface="Calibri"/>
            </a:endParaRPr>
          </a:p>
          <a:p>
            <a:pPr lvl="1"/>
            <a:r>
              <a:rPr lang="en-AU" b="1" dirty="0">
                <a:solidFill>
                  <a:schemeClr val="tx1"/>
                </a:solidFill>
              </a:rPr>
              <a:t>Kaleidoscope</a:t>
            </a:r>
            <a:endParaRPr lang="en-AU" b="1" dirty="0">
              <a:solidFill>
                <a:schemeClr val="tx1"/>
              </a:solidFill>
              <a:cs typeface="Calibri"/>
            </a:endParaRPr>
          </a:p>
          <a:p>
            <a:pPr lvl="1"/>
            <a:r>
              <a:rPr lang="en-AU" b="1" dirty="0">
                <a:solidFill>
                  <a:schemeClr val="tx1"/>
                </a:solidFill>
              </a:rPr>
              <a:t>….  </a:t>
            </a:r>
            <a:endParaRPr lang="en-AU" b="1" dirty="0">
              <a:solidFill>
                <a:schemeClr val="tx1"/>
              </a:solidFill>
              <a:cs typeface="Calibri"/>
            </a:endParaRPr>
          </a:p>
          <a:p>
            <a:endParaRPr lang="es-ES" dirty="0"/>
          </a:p>
          <a:p>
            <a:pPr marL="0" indent="0">
              <a:buNone/>
            </a:pPr>
            <a:endParaRPr lang="es-ES" dirty="0"/>
          </a:p>
        </p:txBody>
      </p:sp>
      <p:sp>
        <p:nvSpPr>
          <p:cNvPr id="4" name="3 Marcador de número de diapositiva"/>
          <p:cNvSpPr>
            <a:spLocks noGrp="1"/>
          </p:cNvSpPr>
          <p:nvPr>
            <p:ph type="sldNum" sz="quarter" idx="12"/>
          </p:nvPr>
        </p:nvSpPr>
        <p:spPr/>
        <p:txBody>
          <a:bodyPr/>
          <a:lstStyle/>
          <a:p>
            <a:fld id="{67A2B046-97A1-4803-9AD7-06A134449AEB}" type="slidenum">
              <a:rPr lang="es-ES" smtClean="0"/>
              <a:pPr/>
              <a:t>28</a:t>
            </a:fld>
            <a:endParaRPr lang="es-ES"/>
          </a:p>
        </p:txBody>
      </p:sp>
      <p:sp>
        <p:nvSpPr>
          <p:cNvPr id="6" name="5 Rectángulo"/>
          <p:cNvSpPr/>
          <p:nvPr/>
        </p:nvSpPr>
        <p:spPr>
          <a:xfrm>
            <a:off x="4738255" y="3983335"/>
            <a:ext cx="6267796" cy="267765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anchor="t">
            <a:spAutoFit/>
          </a:bodyPr>
          <a:lstStyle/>
          <a:p>
            <a:r>
              <a:rPr lang="en-US" sz="2400" b="1" dirty="0">
                <a:latin typeface="Arial Narrow" panose="020B0606020202030204" pitchFamily="34" charset="0"/>
              </a:rPr>
              <a:t>Exercise in class. In small groups, analyze one:</a:t>
            </a:r>
          </a:p>
          <a:p>
            <a:pPr marL="285750" indent="-285750">
              <a:buFont typeface="Arial" pitchFamily="34" charset="0"/>
              <a:buChar char="•"/>
            </a:pPr>
            <a:r>
              <a:rPr lang="en-US" sz="2400" b="1" dirty="0">
                <a:latin typeface="Arial Narrow" panose="020B0606020202030204" pitchFamily="34" charset="0"/>
              </a:rPr>
              <a:t>What do they offer?</a:t>
            </a:r>
          </a:p>
          <a:p>
            <a:pPr marL="285750" indent="-285750">
              <a:buFont typeface="Arial" pitchFamily="34" charset="0"/>
              <a:buChar char="•"/>
            </a:pPr>
            <a:r>
              <a:rPr lang="en-US" sz="2400" b="1" dirty="0">
                <a:latin typeface="Arial Narrow" panose="020B0606020202030204" pitchFamily="34" charset="0"/>
              </a:rPr>
              <a:t>How much? Cheapest and most expensive?</a:t>
            </a:r>
          </a:p>
          <a:p>
            <a:pPr marL="285750" indent="-285750">
              <a:buFont typeface="Arial" pitchFamily="34" charset="0"/>
              <a:buChar char="•"/>
            </a:pPr>
            <a:r>
              <a:rPr lang="en-US" sz="2400" b="1" dirty="0">
                <a:latin typeface="Arial Narrow" panose="020B0606020202030204" pitchFamily="34" charset="0"/>
              </a:rPr>
              <a:t>Target customers? </a:t>
            </a:r>
          </a:p>
          <a:p>
            <a:pPr marL="285750" indent="-285750">
              <a:buFont typeface="Arial" pitchFamily="34" charset="0"/>
              <a:buChar char="•"/>
            </a:pPr>
            <a:r>
              <a:rPr lang="en-US" sz="2400" b="1" dirty="0">
                <a:latin typeface="Arial Narrow" panose="020B0606020202030204" pitchFamily="34" charset="0"/>
              </a:rPr>
              <a:t>Which one would you choose for yourself? For your friends or family?</a:t>
            </a:r>
          </a:p>
          <a:p>
            <a:pPr marL="285750" indent="-285750">
              <a:buFont typeface="Arial" pitchFamily="34" charset="0"/>
              <a:buChar char="•"/>
            </a:pPr>
            <a:r>
              <a:rPr lang="en-US" sz="2400" b="1" dirty="0">
                <a:latin typeface="Arial Narrow" panose="020B0606020202030204" pitchFamily="34" charset="0"/>
              </a:rPr>
              <a:t>Distribution and Communication?</a:t>
            </a:r>
          </a:p>
        </p:txBody>
      </p:sp>
      <p:pic>
        <p:nvPicPr>
          <p:cNvPr id="1026" name="Picture 2" descr="C:\Users\Maria\AppData\Local\Microsoft\Windows\Temporary Internet Files\Content.IE5\ZJFC6XNE\MC9003832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998060"/>
            <a:ext cx="3467100" cy="2624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3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lstStyle/>
          <a:p>
            <a:pPr algn="ctr"/>
            <a:r>
              <a:rPr lang="es-ES" dirty="0" err="1">
                <a:ea typeface="+mj-lt"/>
                <a:cs typeface="+mj-lt"/>
              </a:rPr>
              <a:t>Collaborative</a:t>
            </a:r>
            <a:r>
              <a:rPr lang="es-ES" dirty="0">
                <a:ea typeface="+mj-lt"/>
                <a:cs typeface="+mj-lt"/>
              </a:rPr>
              <a:t> </a:t>
            </a:r>
            <a:r>
              <a:rPr lang="es-ES" dirty="0" err="1">
                <a:ea typeface="+mj-lt"/>
                <a:cs typeface="+mj-lt"/>
              </a:rPr>
              <a:t>activity</a:t>
            </a:r>
            <a:r>
              <a:rPr lang="es-ES" dirty="0"/>
              <a:t>: Marketing </a:t>
            </a:r>
            <a:r>
              <a:rPr lang="es-ES" dirty="0" err="1"/>
              <a:t>innovations</a:t>
            </a:r>
            <a:endParaRPr lang="es-ES">
              <a:cs typeface="Calibri Light" panose="020F0302020204030204"/>
            </a:endParaRPr>
          </a:p>
        </p:txBody>
      </p:sp>
      <p:sp>
        <p:nvSpPr>
          <p:cNvPr id="3" name="2 Marcador de contenido"/>
          <p:cNvSpPr>
            <a:spLocks noGrp="1"/>
          </p:cNvSpPr>
          <p:nvPr>
            <p:ph idx="1"/>
          </p:nvPr>
        </p:nvSpPr>
        <p:spPr>
          <a:ln w="57150">
            <a:solidFill>
              <a:srgbClr val="C00000"/>
            </a:solidFill>
            <a:prstDash val="dash"/>
          </a:ln>
        </p:spPr>
        <p:style>
          <a:lnRef idx="2">
            <a:schemeClr val="accent2"/>
          </a:lnRef>
          <a:fillRef idx="1">
            <a:schemeClr val="lt1"/>
          </a:fillRef>
          <a:effectRef idx="0">
            <a:schemeClr val="accent2"/>
          </a:effectRef>
          <a:fontRef idx="minor">
            <a:schemeClr val="dk1"/>
          </a:fontRef>
        </p:style>
        <p:txBody>
          <a:bodyPr anchor="t"/>
          <a:lstStyle/>
          <a:p>
            <a:pPr lvl="1"/>
            <a:endParaRPr lang="en-AU" b="1" dirty="0">
              <a:solidFill>
                <a:schemeClr val="tx1"/>
              </a:solidFill>
              <a:cs typeface="Calibri"/>
            </a:endParaRPr>
          </a:p>
          <a:p>
            <a:pPr lvl="1"/>
            <a:r>
              <a:rPr lang="en-AU" b="1" dirty="0">
                <a:solidFill>
                  <a:schemeClr val="tx1"/>
                </a:solidFill>
              </a:rPr>
              <a:t>What’s the lesson you have extracted of this</a:t>
            </a:r>
            <a:endParaRPr lang="en-AU" b="1" dirty="0">
              <a:solidFill>
                <a:schemeClr val="tx1"/>
              </a:solidFill>
              <a:cs typeface="Calibri"/>
            </a:endParaRPr>
          </a:p>
          <a:p>
            <a:pPr marL="457200" lvl="1" indent="0">
              <a:buNone/>
            </a:pPr>
            <a:r>
              <a:rPr lang="en-AU" b="1" dirty="0">
                <a:solidFill>
                  <a:schemeClr val="tx1"/>
                </a:solidFill>
              </a:rPr>
              <a:t>   analysis of the experience boxes available </a:t>
            </a:r>
            <a:endParaRPr lang="en-AU" b="1" dirty="0">
              <a:solidFill>
                <a:schemeClr val="tx1"/>
              </a:solidFill>
              <a:cs typeface="Calibri"/>
            </a:endParaRPr>
          </a:p>
          <a:p>
            <a:pPr marL="457200" lvl="1" indent="0">
              <a:buNone/>
            </a:pPr>
            <a:r>
              <a:rPr lang="en-AU" b="1" dirty="0">
                <a:solidFill>
                  <a:schemeClr val="tx1"/>
                </a:solidFill>
              </a:rPr>
              <a:t>   in the market? </a:t>
            </a:r>
            <a:endParaRPr lang="en-AU" b="1" dirty="0">
              <a:solidFill>
                <a:schemeClr val="tx1"/>
              </a:solidFill>
              <a:cs typeface="Calibri"/>
            </a:endParaRPr>
          </a:p>
          <a:p>
            <a:pPr lvl="1"/>
            <a:r>
              <a:rPr lang="en-AU" b="1" dirty="0">
                <a:solidFill>
                  <a:schemeClr val="tx1"/>
                </a:solidFill>
              </a:rPr>
              <a:t>Are marketing innovation easy or difficult </a:t>
            </a:r>
            <a:endParaRPr lang="en-AU" b="1" dirty="0">
              <a:solidFill>
                <a:schemeClr val="tx1"/>
              </a:solidFill>
              <a:cs typeface="Calibri"/>
            </a:endParaRPr>
          </a:p>
          <a:p>
            <a:pPr marL="457200" lvl="1" indent="0">
              <a:buNone/>
            </a:pPr>
            <a:r>
              <a:rPr lang="en-AU" b="1" dirty="0">
                <a:solidFill>
                  <a:schemeClr val="tx1"/>
                </a:solidFill>
              </a:rPr>
              <a:t>   to replicate?</a:t>
            </a:r>
            <a:endParaRPr lang="en-AU" b="1" dirty="0">
              <a:solidFill>
                <a:schemeClr val="tx1"/>
              </a:solidFill>
              <a:cs typeface="Calibri"/>
            </a:endParaRPr>
          </a:p>
          <a:p>
            <a:pPr lvl="1"/>
            <a:r>
              <a:rPr lang="en-AU" b="1" dirty="0">
                <a:solidFill>
                  <a:schemeClr val="tx1"/>
                </a:solidFill>
              </a:rPr>
              <a:t>Which I of the </a:t>
            </a:r>
            <a:r>
              <a:rPr lang="en-AU" b="1" dirty="0" err="1">
                <a:solidFill>
                  <a:schemeClr val="tx1"/>
                </a:solidFill>
              </a:rPr>
              <a:t>inno</a:t>
            </a:r>
            <a:r>
              <a:rPr lang="en-AU" b="1" dirty="0">
                <a:solidFill>
                  <a:schemeClr val="tx1"/>
                </a:solidFill>
              </a:rPr>
              <a:t>-</a:t>
            </a:r>
            <a:endParaRPr lang="en-AU" b="1" dirty="0">
              <a:solidFill>
                <a:schemeClr val="tx1"/>
              </a:solidFill>
              <a:cs typeface="Calibri"/>
            </a:endParaRPr>
          </a:p>
          <a:p>
            <a:pPr marL="457200" lvl="1" indent="0">
              <a:buNone/>
            </a:pPr>
            <a:r>
              <a:rPr lang="en-AU" b="1" dirty="0">
                <a:solidFill>
                  <a:schemeClr val="tx1"/>
                </a:solidFill>
              </a:rPr>
              <a:t>   </a:t>
            </a:r>
            <a:r>
              <a:rPr lang="en-AU" b="1" dirty="0" err="1">
                <a:solidFill>
                  <a:schemeClr val="tx1"/>
                </a:solidFill>
              </a:rPr>
              <a:t>vation</a:t>
            </a:r>
            <a:r>
              <a:rPr lang="en-AU" b="1" dirty="0">
                <a:solidFill>
                  <a:schemeClr val="tx1"/>
                </a:solidFill>
              </a:rPr>
              <a:t> process are </a:t>
            </a:r>
            <a:endParaRPr lang="en-AU" b="1" dirty="0">
              <a:solidFill>
                <a:schemeClr val="tx1"/>
              </a:solidFill>
              <a:cs typeface="Calibri"/>
            </a:endParaRPr>
          </a:p>
          <a:p>
            <a:pPr marL="457200" lvl="1" indent="0">
              <a:buNone/>
            </a:pPr>
            <a:r>
              <a:rPr lang="en-AU" b="1" dirty="0">
                <a:solidFill>
                  <a:schemeClr val="tx1"/>
                </a:solidFill>
              </a:rPr>
              <a:t>    these products in?</a:t>
            </a:r>
            <a:endParaRPr lang="en-AU" b="1" dirty="0">
              <a:solidFill>
                <a:schemeClr val="tx1"/>
              </a:solidFill>
              <a:cs typeface="Calibri"/>
            </a:endParaRPr>
          </a:p>
          <a:p>
            <a:endParaRPr lang="es-ES" dirty="0"/>
          </a:p>
          <a:p>
            <a:pPr marL="0" indent="0">
              <a:buNone/>
            </a:pPr>
            <a:endParaRPr lang="es-ES" dirty="0"/>
          </a:p>
        </p:txBody>
      </p:sp>
      <p:sp>
        <p:nvSpPr>
          <p:cNvPr id="4" name="3 Marcador de número de diapositiva"/>
          <p:cNvSpPr>
            <a:spLocks noGrp="1"/>
          </p:cNvSpPr>
          <p:nvPr>
            <p:ph type="sldNum" sz="quarter" idx="12"/>
          </p:nvPr>
        </p:nvSpPr>
        <p:spPr/>
        <p:txBody>
          <a:bodyPr/>
          <a:lstStyle/>
          <a:p>
            <a:fld id="{67A2B046-97A1-4803-9AD7-06A134449AEB}" type="slidenum">
              <a:rPr lang="es-ES" smtClean="0"/>
              <a:pPr/>
              <a:t>29</a:t>
            </a:fld>
            <a:endParaRPr lang="es-ES"/>
          </a:p>
        </p:txBody>
      </p:sp>
      <p:sp>
        <p:nvSpPr>
          <p:cNvPr id="6" name="5 Rectángulo"/>
          <p:cNvSpPr/>
          <p:nvPr/>
        </p:nvSpPr>
        <p:spPr>
          <a:xfrm>
            <a:off x="4738255" y="3983335"/>
            <a:ext cx="6267796" cy="267765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anchor="t">
            <a:spAutoFit/>
          </a:bodyPr>
          <a:lstStyle/>
          <a:p>
            <a:r>
              <a:rPr lang="en-US" sz="2400" b="1" dirty="0">
                <a:latin typeface="Arial Narrow" panose="020B0606020202030204" pitchFamily="34" charset="0"/>
              </a:rPr>
              <a:t>Exercise in class. In small groups, analyze one:</a:t>
            </a:r>
          </a:p>
          <a:p>
            <a:pPr marL="285750" indent="-285750">
              <a:buFont typeface="Arial" pitchFamily="34" charset="0"/>
              <a:buChar char="•"/>
            </a:pPr>
            <a:r>
              <a:rPr lang="en-US" sz="2400" b="1" dirty="0">
                <a:latin typeface="Arial Narrow" panose="020B0606020202030204" pitchFamily="34" charset="0"/>
              </a:rPr>
              <a:t>What do they offer?</a:t>
            </a:r>
          </a:p>
          <a:p>
            <a:pPr marL="285750" indent="-285750">
              <a:buFont typeface="Arial" pitchFamily="34" charset="0"/>
              <a:buChar char="•"/>
            </a:pPr>
            <a:r>
              <a:rPr lang="en-US" sz="2400" b="1" dirty="0">
                <a:latin typeface="Arial Narrow" panose="020B0606020202030204" pitchFamily="34" charset="0"/>
              </a:rPr>
              <a:t>How much? Cheapest and most expensive?</a:t>
            </a:r>
          </a:p>
          <a:p>
            <a:pPr marL="285750" indent="-285750">
              <a:buFont typeface="Arial" pitchFamily="34" charset="0"/>
              <a:buChar char="•"/>
            </a:pPr>
            <a:r>
              <a:rPr lang="en-US" sz="2400" b="1" dirty="0">
                <a:latin typeface="Arial Narrow" panose="020B0606020202030204" pitchFamily="34" charset="0"/>
              </a:rPr>
              <a:t>Target customers? </a:t>
            </a:r>
          </a:p>
          <a:p>
            <a:pPr marL="285750" indent="-285750">
              <a:buFont typeface="Arial" pitchFamily="34" charset="0"/>
              <a:buChar char="•"/>
            </a:pPr>
            <a:r>
              <a:rPr lang="en-US" sz="2400" b="1" dirty="0">
                <a:latin typeface="Arial Narrow" panose="020B0606020202030204" pitchFamily="34" charset="0"/>
              </a:rPr>
              <a:t>Which one would you choose for yourself? For your friends or family?</a:t>
            </a:r>
          </a:p>
          <a:p>
            <a:pPr marL="285750" indent="-285750">
              <a:buFont typeface="Arial" pitchFamily="34" charset="0"/>
              <a:buChar char="•"/>
            </a:pPr>
            <a:r>
              <a:rPr lang="en-US" sz="2400" b="1" dirty="0">
                <a:latin typeface="Arial Narrow" panose="020B0606020202030204" pitchFamily="34" charset="0"/>
              </a:rPr>
              <a:t>Distribution and Communication?</a:t>
            </a:r>
          </a:p>
        </p:txBody>
      </p:sp>
      <p:pic>
        <p:nvPicPr>
          <p:cNvPr id="1026" name="Picture 2" descr="C:\Users\Maria\AppData\Local\Microsoft\Windows\Temporary Internet Files\Content.IE5\ZJFC6XNE\MC9003832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8650" y="998060"/>
            <a:ext cx="3467100" cy="2624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72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385620" cy="1470025"/>
          </a:xfrm>
        </p:spPr>
        <p:txBody>
          <a:bodyPr anchor="t"/>
          <a:lstStyle/>
          <a:p>
            <a:r>
              <a:rPr lang="en-IE" b="1" dirty="0">
                <a:ea typeface="+mj-lt"/>
                <a:cs typeface="+mj-lt"/>
              </a:rPr>
              <a:t>1. What is innovation?</a:t>
            </a:r>
            <a:endParaRPr lang="es-ES" dirty="0"/>
          </a:p>
        </p:txBody>
      </p:sp>
      <p:sp>
        <p:nvSpPr>
          <p:cNvPr id="4" name="Subtítulo 3">
            <a:extLst>
              <a:ext uri="{FF2B5EF4-FFF2-40B4-BE49-F238E27FC236}">
                <a16:creationId xmlns:a16="http://schemas.microsoft.com/office/drawing/2014/main" id="{BCD4FFBB-636B-4DEB-8BF4-CE6953EC09FB}"/>
              </a:ext>
            </a:extLst>
          </p:cNvPr>
          <p:cNvSpPr>
            <a:spLocks noGrp="1"/>
          </p:cNvSpPr>
          <p:nvPr>
            <p:ph type="subTitle" idx="1"/>
          </p:nvPr>
        </p:nvSpPr>
        <p:spPr/>
        <p:txBody>
          <a:bodyPr/>
          <a:lstStyle/>
          <a:p>
            <a:endParaRPr lang="es-ES"/>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606241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385620" cy="1470025"/>
          </a:xfrm>
        </p:spPr>
        <p:txBody>
          <a:bodyPr anchor="t"/>
          <a:lstStyle/>
          <a:p>
            <a:r>
              <a:rPr lang="en-IE" b="1" dirty="0">
                <a:ea typeface="+mj-lt"/>
                <a:cs typeface="+mj-lt"/>
              </a:rPr>
              <a:t>5.1. What is a business model</a:t>
            </a:r>
            <a:endParaRPr lang="es-ES" dirty="0"/>
          </a:p>
        </p:txBody>
      </p:sp>
      <p:sp>
        <p:nvSpPr>
          <p:cNvPr id="4" name="Subtítulo 3">
            <a:extLst>
              <a:ext uri="{FF2B5EF4-FFF2-40B4-BE49-F238E27FC236}">
                <a16:creationId xmlns:a16="http://schemas.microsoft.com/office/drawing/2014/main" id="{BCD4FFBB-636B-4DEB-8BF4-CE6953EC09FB}"/>
              </a:ext>
            </a:extLst>
          </p:cNvPr>
          <p:cNvSpPr>
            <a:spLocks noGrp="1"/>
          </p:cNvSpPr>
          <p:nvPr>
            <p:ph type="subTitle" idx="1"/>
          </p:nvPr>
        </p:nvSpPr>
        <p:spPr/>
        <p:txBody>
          <a:bodyPr/>
          <a:lstStyle/>
          <a:p>
            <a:endParaRPr lang="es-ES"/>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4280800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409" y="250521"/>
            <a:ext cx="10515600" cy="66387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s-ES" dirty="0"/>
              <a:t>BUSINESS MODEL CANVAS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19029484"/>
              </p:ext>
            </p:extLst>
          </p:nvPr>
        </p:nvGraphicFramePr>
        <p:xfrm>
          <a:off x="838200" y="1177925"/>
          <a:ext cx="10515600" cy="4823742"/>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917424">
                  <a:extLst>
                    <a:ext uri="{9D8B030D-6E8A-4147-A177-3AD203B41FA5}">
                      <a16:colId xmlns:a16="http://schemas.microsoft.com/office/drawing/2014/main" val="20002"/>
                    </a:ext>
                  </a:extLst>
                </a:gridCol>
                <a:gridCol w="1185696">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gridCol w="2103120">
                  <a:extLst>
                    <a:ext uri="{9D8B030D-6E8A-4147-A177-3AD203B41FA5}">
                      <a16:colId xmlns:a16="http://schemas.microsoft.com/office/drawing/2014/main" val="20005"/>
                    </a:ext>
                  </a:extLst>
                </a:gridCol>
              </a:tblGrid>
              <a:tr h="1929497">
                <a:tc rowSpan="2">
                  <a:txBody>
                    <a:bodyPr/>
                    <a:lstStyle/>
                    <a:p>
                      <a:endParaRPr lang="es-ES" sz="1600" b="1" dirty="0">
                        <a:solidFill>
                          <a:schemeClr val="bg1">
                            <a:lumMod val="50000"/>
                          </a:schemeClr>
                        </a:solidFill>
                        <a:latin typeface="Arial Narrow" pitchFamily="34" charset="0"/>
                      </a:endParaRPr>
                    </a:p>
                  </a:txBody>
                  <a:tcPr marL="116840" marR="116840"/>
                </a:tc>
                <a:tc>
                  <a:txBody>
                    <a:bodyPr/>
                    <a:lstStyle/>
                    <a:p>
                      <a:endParaRPr lang="es-ES" sz="1600" b="1" dirty="0">
                        <a:solidFill>
                          <a:schemeClr val="bg1">
                            <a:lumMod val="50000"/>
                          </a:schemeClr>
                        </a:solidFill>
                        <a:latin typeface="Arial Narrow" pitchFamily="34" charset="0"/>
                      </a:endParaRPr>
                    </a:p>
                  </a:txBody>
                  <a:tcPr marL="116840" marR="116840"/>
                </a:tc>
                <a:tc rowSpan="2" gridSpan="2">
                  <a:txBody>
                    <a:bodyPr/>
                    <a:lstStyle/>
                    <a:p>
                      <a:endParaRPr lang="es-ES" sz="1600" b="1" dirty="0">
                        <a:solidFill>
                          <a:schemeClr val="bg1">
                            <a:lumMod val="50000"/>
                          </a:schemeClr>
                        </a:solidFill>
                        <a:latin typeface="Arial Narrow" pitchFamily="34" charset="0"/>
                      </a:endParaRPr>
                    </a:p>
                  </a:txBody>
                  <a:tcPr marL="116840" marR="116840"/>
                </a:tc>
                <a:tc rowSpan="2" hMerge="1">
                  <a:txBody>
                    <a:bodyPr/>
                    <a:lstStyle/>
                    <a:p>
                      <a:endParaRPr lang="es-ES"/>
                    </a:p>
                  </a:txBody>
                  <a:tcPr/>
                </a:tc>
                <a:tc>
                  <a:txBody>
                    <a:bodyPr/>
                    <a:lstStyle/>
                    <a:p>
                      <a:endParaRPr lang="es-ES" sz="1600" b="1" dirty="0">
                        <a:solidFill>
                          <a:schemeClr val="bg1">
                            <a:lumMod val="50000"/>
                          </a:schemeClr>
                        </a:solidFill>
                        <a:latin typeface="Arial Narrow" pitchFamily="34" charset="0"/>
                      </a:endParaRPr>
                    </a:p>
                  </a:txBody>
                  <a:tcPr marL="116840" marR="116840"/>
                </a:tc>
                <a:tc rowSpan="2">
                  <a:txBody>
                    <a:bodyPr/>
                    <a:lstStyle/>
                    <a:p>
                      <a:endParaRPr lang="es-ES" sz="1600" b="1" dirty="0">
                        <a:solidFill>
                          <a:schemeClr val="bg1">
                            <a:lumMod val="50000"/>
                          </a:schemeClr>
                        </a:solidFill>
                        <a:latin typeface="Arial Narrow" pitchFamily="34" charset="0"/>
                      </a:endParaRPr>
                    </a:p>
                  </a:txBody>
                  <a:tcPr marL="116840" marR="116840"/>
                </a:tc>
                <a:extLst>
                  <a:ext uri="{0D108BD9-81ED-4DB2-BD59-A6C34878D82A}">
                    <a16:rowId xmlns:a16="http://schemas.microsoft.com/office/drawing/2014/main" val="10000"/>
                  </a:ext>
                </a:extLst>
              </a:tr>
              <a:tr h="1929497">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1600" dirty="0"/>
                        <a:t>RECURSOS</a:t>
                      </a:r>
                      <a:r>
                        <a:rPr lang="es-ES" sz="1600" baseline="0" dirty="0"/>
                        <a:t> CLAVE</a:t>
                      </a:r>
                      <a:endParaRPr lang="es-ES" sz="1600" b="1" dirty="0">
                        <a:solidFill>
                          <a:schemeClr val="bg1">
                            <a:lumMod val="50000"/>
                          </a:schemeClr>
                        </a:solidFill>
                        <a:latin typeface="Arial Narrow" pitchFamily="34" charset="0"/>
                      </a:endParaRPr>
                    </a:p>
                  </a:txBody>
                  <a:tcPr marL="116840" marR="116840"/>
                </a:tc>
                <a:tc gridSpan="2"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s-ES"/>
                    </a:p>
                  </a:txBody>
                  <a:tcPr/>
                </a:tc>
                <a:tc>
                  <a:txBody>
                    <a:bodyPr/>
                    <a:lstStyle/>
                    <a:p>
                      <a:endParaRPr lang="es-ES" sz="1600" b="1" dirty="0">
                        <a:solidFill>
                          <a:schemeClr val="bg1">
                            <a:lumMod val="50000"/>
                          </a:schemeClr>
                        </a:solidFill>
                        <a:latin typeface="Arial Narrow" pitchFamily="34" charset="0"/>
                      </a:endParaRPr>
                    </a:p>
                  </a:txBody>
                  <a:tcPr marL="116840" marR="116840"/>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64748">
                <a:tc gridSpan="3">
                  <a:txBody>
                    <a:bodyPr/>
                    <a:lstStyle/>
                    <a:p>
                      <a:endParaRPr lang="es-ES" sz="1600" b="1" dirty="0">
                        <a:solidFill>
                          <a:schemeClr val="bg1">
                            <a:lumMod val="50000"/>
                          </a:schemeClr>
                        </a:solidFill>
                        <a:latin typeface="Arial Narrow" pitchFamily="34" charset="0"/>
                      </a:endParaRPr>
                    </a:p>
                  </a:txBody>
                  <a:tcPr marL="116840" marR="116840"/>
                </a:tc>
                <a:tc h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lang="es-ES" sz="1600" b="1" dirty="0">
                        <a:solidFill>
                          <a:schemeClr val="bg1">
                            <a:lumMod val="50000"/>
                          </a:schemeClr>
                        </a:solidFill>
                        <a:latin typeface="Arial Narrow" pitchFamily="34" charset="0"/>
                      </a:endParaRPr>
                    </a:p>
                  </a:txBody>
                  <a:tcPr marL="116840" marR="116840"/>
                </a:tc>
                <a:tc h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4 CuadroTexto"/>
          <p:cNvSpPr txBox="1"/>
          <p:nvPr/>
        </p:nvSpPr>
        <p:spPr>
          <a:xfrm>
            <a:off x="2311158" y="6140635"/>
            <a:ext cx="8111182"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400" dirty="0" err="1"/>
              <a:t>Source</a:t>
            </a:r>
            <a:r>
              <a:rPr lang="es-ES" sz="1400" dirty="0"/>
              <a:t>: </a:t>
            </a:r>
            <a:r>
              <a:rPr lang="es-ES" sz="1400" dirty="0" err="1"/>
              <a:t>Osterwalder</a:t>
            </a:r>
            <a:r>
              <a:rPr lang="es-ES" sz="1400" dirty="0"/>
              <a:t>, A. y </a:t>
            </a:r>
            <a:r>
              <a:rPr lang="es-ES" sz="1400" dirty="0" err="1"/>
              <a:t>Pigneur</a:t>
            </a:r>
            <a:r>
              <a:rPr lang="es-ES" sz="1400" dirty="0"/>
              <a:t>, Y. (2011): </a:t>
            </a:r>
            <a:r>
              <a:rPr lang="es-ES" sz="1400" i="1" dirty="0"/>
              <a:t>Generación de Modelos de Negocios. </a:t>
            </a:r>
            <a:r>
              <a:rPr lang="es-ES" sz="1400" dirty="0"/>
              <a:t>Ed. Deusto, Barcelona.</a:t>
            </a:r>
            <a:endParaRPr lang="es-ES" sz="1400" i="1" dirty="0"/>
          </a:p>
        </p:txBody>
      </p:sp>
      <p:sp>
        <p:nvSpPr>
          <p:cNvPr id="6" name="5 Elipse"/>
          <p:cNvSpPr/>
          <p:nvPr/>
        </p:nvSpPr>
        <p:spPr>
          <a:xfrm>
            <a:off x="2092794" y="1719617"/>
            <a:ext cx="2570191" cy="24020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3600" dirty="0" err="1">
                <a:solidFill>
                  <a:srgbClr val="C00000"/>
                </a:solidFill>
              </a:rPr>
              <a:t>How</a:t>
            </a:r>
            <a:r>
              <a:rPr lang="es-ES" sz="3600" dirty="0">
                <a:solidFill>
                  <a:srgbClr val="C00000"/>
                </a:solidFill>
              </a:rPr>
              <a:t>?</a:t>
            </a:r>
          </a:p>
        </p:txBody>
      </p:sp>
      <p:sp>
        <p:nvSpPr>
          <p:cNvPr id="7" name="6 Elipse"/>
          <p:cNvSpPr/>
          <p:nvPr/>
        </p:nvSpPr>
        <p:spPr>
          <a:xfrm>
            <a:off x="7662788" y="1708244"/>
            <a:ext cx="2570191" cy="24020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3600" dirty="0" err="1">
                <a:solidFill>
                  <a:srgbClr val="C00000"/>
                </a:solidFill>
              </a:rPr>
              <a:t>Who</a:t>
            </a:r>
            <a:r>
              <a:rPr lang="es-ES" sz="3600" dirty="0">
                <a:solidFill>
                  <a:srgbClr val="C00000"/>
                </a:solidFill>
              </a:rPr>
              <a:t>?</a:t>
            </a:r>
          </a:p>
        </p:txBody>
      </p:sp>
      <p:sp>
        <p:nvSpPr>
          <p:cNvPr id="8" name="7 Elipse"/>
          <p:cNvSpPr/>
          <p:nvPr/>
        </p:nvSpPr>
        <p:spPr>
          <a:xfrm>
            <a:off x="4810904" y="1678672"/>
            <a:ext cx="2570191" cy="240200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3600" dirty="0" err="1">
                <a:solidFill>
                  <a:srgbClr val="C00000"/>
                </a:solidFill>
              </a:rPr>
              <a:t>What</a:t>
            </a:r>
            <a:r>
              <a:rPr lang="es-ES" sz="3600" dirty="0">
                <a:solidFill>
                  <a:srgbClr val="C00000"/>
                </a:solidFill>
              </a:rPr>
              <a:t>?</a:t>
            </a:r>
          </a:p>
        </p:txBody>
      </p:sp>
      <p:sp>
        <p:nvSpPr>
          <p:cNvPr id="9" name="8 Elipse"/>
          <p:cNvSpPr/>
          <p:nvPr/>
        </p:nvSpPr>
        <p:spPr>
          <a:xfrm>
            <a:off x="2982103" y="4718990"/>
            <a:ext cx="1437496" cy="135340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3600" dirty="0">
                <a:solidFill>
                  <a:srgbClr val="C00000"/>
                </a:solidFill>
              </a:rPr>
              <a:t>¿€?</a:t>
            </a:r>
          </a:p>
        </p:txBody>
      </p:sp>
      <p:sp>
        <p:nvSpPr>
          <p:cNvPr id="10" name="9 Elipse"/>
          <p:cNvSpPr/>
          <p:nvPr/>
        </p:nvSpPr>
        <p:spPr>
          <a:xfrm>
            <a:off x="7510386" y="4677185"/>
            <a:ext cx="1437496" cy="135340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3600" dirty="0">
                <a:solidFill>
                  <a:srgbClr val="C00000"/>
                </a:solidFill>
              </a:rPr>
              <a:t>¿€?</a:t>
            </a:r>
          </a:p>
        </p:txBody>
      </p:sp>
    </p:spTree>
    <p:extLst>
      <p:ext uri="{BB962C8B-B14F-4D97-AF65-F5344CB8AC3E}">
        <p14:creationId xmlns:p14="http://schemas.microsoft.com/office/powerpoint/2010/main" val="3426094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a:t>Some</a:t>
            </a:r>
            <a:r>
              <a:rPr lang="es-ES" dirty="0"/>
              <a:t> </a:t>
            </a:r>
            <a:r>
              <a:rPr lang="es-ES" dirty="0" err="1"/>
              <a:t>business</a:t>
            </a:r>
            <a:r>
              <a:rPr lang="es-ES" dirty="0"/>
              <a:t> </a:t>
            </a:r>
            <a:r>
              <a:rPr lang="es-ES" dirty="0" err="1"/>
              <a:t>models</a:t>
            </a:r>
            <a:r>
              <a:rPr lang="es-ES" dirty="0"/>
              <a:t>…</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891903369"/>
              </p:ext>
            </p:extLst>
          </p:nvPr>
        </p:nvGraphicFramePr>
        <p:xfrm>
          <a:off x="838200" y="1177925"/>
          <a:ext cx="10515600" cy="499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02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9661" y="275755"/>
            <a:ext cx="10515600" cy="66387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s-ES" dirty="0"/>
              <a:t>BUSINESS MODEL CANVAS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55309409"/>
              </p:ext>
            </p:extLst>
          </p:nvPr>
        </p:nvGraphicFramePr>
        <p:xfrm>
          <a:off x="838200" y="1177925"/>
          <a:ext cx="10515600" cy="4904823"/>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917424">
                  <a:extLst>
                    <a:ext uri="{9D8B030D-6E8A-4147-A177-3AD203B41FA5}">
                      <a16:colId xmlns:a16="http://schemas.microsoft.com/office/drawing/2014/main" val="20002"/>
                    </a:ext>
                  </a:extLst>
                </a:gridCol>
                <a:gridCol w="1185696">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gridCol w="2103120">
                  <a:extLst>
                    <a:ext uri="{9D8B030D-6E8A-4147-A177-3AD203B41FA5}">
                      <a16:colId xmlns:a16="http://schemas.microsoft.com/office/drawing/2014/main" val="20005"/>
                    </a:ext>
                  </a:extLst>
                </a:gridCol>
              </a:tblGrid>
              <a:tr h="1929497">
                <a:tc rowSpan="2">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KEY PARTNERSHIPS</a:t>
                      </a:r>
                    </a:p>
                  </a:txBody>
                  <a:tcPr marL="116840" marR="116840"/>
                </a:tc>
                <a:tc>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KEY ACTIVITIES</a:t>
                      </a:r>
                    </a:p>
                  </a:txBody>
                  <a:tcPr marL="116840" marR="116840"/>
                </a:tc>
                <a:tc rowSpan="2" gridSpan="2">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VALUE PROPOSITION</a:t>
                      </a:r>
                    </a:p>
                  </a:txBody>
                  <a:tcPr marL="116840" marR="116840"/>
                </a:tc>
                <a:tc rowSpan="2" hMerge="1">
                  <a:txBody>
                    <a:bodyPr/>
                    <a:lstStyle/>
                    <a:p>
                      <a:endParaRPr lang="es-ES"/>
                    </a:p>
                  </a:txBody>
                  <a:tcPr/>
                </a:tc>
                <a:tc>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CUSTOMER RELATIONSHIPS</a:t>
                      </a:r>
                    </a:p>
                  </a:txBody>
                  <a:tcPr marL="116840" marR="116840"/>
                </a:tc>
                <a:tc rowSpan="2">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MARKET SEGMENTS</a:t>
                      </a:r>
                    </a:p>
                  </a:txBody>
                  <a:tcPr marL="116840" marR="116840"/>
                </a:tc>
                <a:extLst>
                  <a:ext uri="{0D108BD9-81ED-4DB2-BD59-A6C34878D82A}">
                    <a16:rowId xmlns:a16="http://schemas.microsoft.com/office/drawing/2014/main" val="10000"/>
                  </a:ext>
                </a:extLst>
              </a:tr>
              <a:tr h="1929497">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KEY RESOURCES</a:t>
                      </a:r>
                    </a:p>
                  </a:txBody>
                  <a:tcPr marL="116840" marR="116840"/>
                </a:tc>
                <a:tc gridSpan="2" v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s-ES"/>
                    </a:p>
                  </a:txBody>
                  <a:tcPr/>
                </a:tc>
                <a:tc>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DISTRIBUTION</a:t>
                      </a:r>
                      <a:r>
                        <a:rPr lang="es-ES" sz="1600" b="1" kern="1200" baseline="0" dirty="0">
                          <a:solidFill>
                            <a:schemeClr val="bg1">
                              <a:lumMod val="50000"/>
                            </a:schemeClr>
                          </a:solidFill>
                          <a:latin typeface="Arial Narrow" pitchFamily="34" charset="0"/>
                          <a:ea typeface="+mn-ea"/>
                          <a:cs typeface="+mn-cs"/>
                        </a:rPr>
                        <a:t> </a:t>
                      </a:r>
                      <a:r>
                        <a:rPr lang="es-ES" sz="1600" b="1" kern="1200" dirty="0">
                          <a:solidFill>
                            <a:schemeClr val="bg1">
                              <a:lumMod val="50000"/>
                            </a:schemeClr>
                          </a:solidFill>
                          <a:latin typeface="Arial Narrow" pitchFamily="34" charset="0"/>
                          <a:ea typeface="+mn-ea"/>
                          <a:cs typeface="+mn-cs"/>
                        </a:rPr>
                        <a:t>CHANNELS</a:t>
                      </a:r>
                    </a:p>
                  </a:txBody>
                  <a:tcPr marL="116840" marR="116840"/>
                </a:tc>
                <a:tc v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45829">
                <a:tc gridSpan="3">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COST STRUCTURE</a:t>
                      </a:r>
                    </a:p>
                  </a:txBody>
                  <a:tcPr marL="116840" marR="116840"/>
                </a:tc>
                <a:tc h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l" defTabSz="914400" rtl="0" eaLnBrk="1" latinLnBrk="0" hangingPunct="1"/>
                      <a:r>
                        <a:rPr lang="es-ES" sz="1600" b="1" kern="1200" dirty="0">
                          <a:solidFill>
                            <a:schemeClr val="bg1">
                              <a:lumMod val="50000"/>
                            </a:schemeClr>
                          </a:solidFill>
                          <a:latin typeface="Arial Narrow" pitchFamily="34" charset="0"/>
                          <a:ea typeface="+mn-ea"/>
                          <a:cs typeface="+mn-cs"/>
                        </a:rPr>
                        <a:t>REVENUE STREAMS</a:t>
                      </a:r>
                    </a:p>
                  </a:txBody>
                  <a:tcPr marL="116840" marR="116840"/>
                </a:tc>
                <a:tc hMerge="1">
                  <a:txBody>
                    <a:bodyPr/>
                    <a:lstStyle/>
                    <a:p>
                      <a:endParaRPr lang="es-E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4 CuadroTexto"/>
          <p:cNvSpPr txBox="1"/>
          <p:nvPr/>
        </p:nvSpPr>
        <p:spPr>
          <a:xfrm>
            <a:off x="2311158" y="6294523"/>
            <a:ext cx="8111182"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1400" dirty="0" err="1"/>
              <a:t>Source</a:t>
            </a:r>
            <a:r>
              <a:rPr lang="es-ES" sz="1400" dirty="0"/>
              <a:t>: </a:t>
            </a:r>
            <a:r>
              <a:rPr lang="es-ES" sz="1400" dirty="0" err="1"/>
              <a:t>Osterwalder</a:t>
            </a:r>
            <a:r>
              <a:rPr lang="es-ES" sz="1400" dirty="0"/>
              <a:t>, A. y </a:t>
            </a:r>
            <a:r>
              <a:rPr lang="es-ES" sz="1400" dirty="0" err="1"/>
              <a:t>Pigneur</a:t>
            </a:r>
            <a:r>
              <a:rPr lang="es-ES" sz="1400" dirty="0"/>
              <a:t>, Y. (2011): </a:t>
            </a:r>
            <a:r>
              <a:rPr lang="es-ES" sz="1400" i="1" dirty="0"/>
              <a:t>Generación de Modelos de Negocios. </a:t>
            </a:r>
            <a:r>
              <a:rPr lang="es-ES" sz="1400" dirty="0"/>
              <a:t>Ed. Deusto, Barcelona.</a:t>
            </a:r>
            <a:endParaRPr lang="es-ES" sz="1400" i="1" dirty="0"/>
          </a:p>
        </p:txBody>
      </p:sp>
    </p:spTree>
    <p:extLst>
      <p:ext uri="{BB962C8B-B14F-4D97-AF65-F5344CB8AC3E}">
        <p14:creationId xmlns:p14="http://schemas.microsoft.com/office/powerpoint/2010/main" val="209031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33A4A-176A-4345-8E4A-7244272F3FF1}"/>
              </a:ext>
            </a:extLst>
          </p:cNvPr>
          <p:cNvSpPr>
            <a:spLocks noGrp="1"/>
          </p:cNvSpPr>
          <p:nvPr>
            <p:ph type="title"/>
          </p:nvPr>
        </p:nvSpPr>
        <p:spPr/>
        <p:txBody>
          <a:bodyPr anchor="t"/>
          <a:lstStyle/>
          <a:p>
            <a:r>
              <a:rPr lang="es-ES" dirty="0" err="1">
                <a:cs typeface="Calibri Light"/>
              </a:rPr>
              <a:t>Collaborative</a:t>
            </a:r>
            <a:r>
              <a:rPr lang="es-ES" dirty="0">
                <a:cs typeface="Calibri Light"/>
              </a:rPr>
              <a:t> </a:t>
            </a:r>
            <a:r>
              <a:rPr lang="es-ES" dirty="0" err="1">
                <a:cs typeface="Calibri Light"/>
              </a:rPr>
              <a:t>activities</a:t>
            </a:r>
            <a:r>
              <a:rPr lang="es-ES" dirty="0">
                <a:cs typeface="Calibri Light"/>
              </a:rPr>
              <a:t>: BM </a:t>
            </a:r>
            <a:r>
              <a:rPr lang="es-ES" dirty="0" err="1">
                <a:cs typeface="Calibri Light"/>
              </a:rPr>
              <a:t>Canvas</a:t>
            </a:r>
            <a:endParaRPr lang="es-ES" dirty="0" err="1"/>
          </a:p>
        </p:txBody>
      </p:sp>
      <p:sp>
        <p:nvSpPr>
          <p:cNvPr id="3" name="Marcador de contenido 2">
            <a:extLst>
              <a:ext uri="{FF2B5EF4-FFF2-40B4-BE49-F238E27FC236}">
                <a16:creationId xmlns:a16="http://schemas.microsoft.com/office/drawing/2014/main" id="{F025898C-19B3-4AB4-A464-971FA21DDD5D}"/>
              </a:ext>
            </a:extLst>
          </p:cNvPr>
          <p:cNvSpPr>
            <a:spLocks noGrp="1"/>
          </p:cNvSpPr>
          <p:nvPr>
            <p:ph idx="1"/>
          </p:nvPr>
        </p:nvSpPr>
        <p:spPr>
          <a:xfrm>
            <a:off x="838200" y="1509285"/>
            <a:ext cx="10515600" cy="4667678"/>
          </a:xfrm>
        </p:spPr>
        <p:txBody>
          <a:bodyPr anchor="t"/>
          <a:lstStyle/>
          <a:p>
            <a:r>
              <a:rPr lang="es-ES" b="1" dirty="0" err="1">
                <a:cs typeface="Calibri"/>
              </a:rPr>
              <a:t>Collaborative</a:t>
            </a:r>
            <a:r>
              <a:rPr lang="es-ES" b="1" dirty="0">
                <a:cs typeface="Calibri"/>
              </a:rPr>
              <a:t> </a:t>
            </a:r>
            <a:r>
              <a:rPr lang="es-ES" b="1" dirty="0" err="1">
                <a:cs typeface="Calibri"/>
              </a:rPr>
              <a:t>activity</a:t>
            </a:r>
            <a:r>
              <a:rPr lang="es-ES" b="1" dirty="0">
                <a:cs typeface="Calibri"/>
              </a:rPr>
              <a:t> 1. Case </a:t>
            </a:r>
            <a:r>
              <a:rPr lang="es-ES" b="1" dirty="0" err="1">
                <a:cs typeface="Calibri"/>
              </a:rPr>
              <a:t>study</a:t>
            </a:r>
            <a:r>
              <a:rPr lang="es-ES" b="1" dirty="0">
                <a:cs typeface="Calibri"/>
              </a:rPr>
              <a:t> – </a:t>
            </a:r>
            <a:r>
              <a:rPr lang="es-ES" b="1" dirty="0" err="1">
                <a:cs typeface="Calibri"/>
              </a:rPr>
              <a:t>Apple's</a:t>
            </a:r>
            <a:r>
              <a:rPr lang="es-ES" b="1" dirty="0">
                <a:cs typeface="Calibri"/>
              </a:rPr>
              <a:t> </a:t>
            </a:r>
            <a:r>
              <a:rPr lang="es-ES" b="1" dirty="0" err="1">
                <a:cs typeface="Calibri"/>
              </a:rPr>
              <a:t>Ipod</a:t>
            </a:r>
            <a:r>
              <a:rPr lang="es-ES" b="1" dirty="0">
                <a:cs typeface="Calibri"/>
              </a:rPr>
              <a:t>/iTunes</a:t>
            </a:r>
            <a:r>
              <a:rPr lang="es-ES" dirty="0">
                <a:cs typeface="Calibri"/>
              </a:rPr>
              <a:t> </a:t>
            </a:r>
            <a:endParaRPr lang="es-ES"/>
          </a:p>
          <a:p>
            <a:pPr lvl="1"/>
            <a:r>
              <a:rPr lang="es-ES" dirty="0">
                <a:cs typeface="Calibri"/>
              </a:rPr>
              <a:t>Use a BM </a:t>
            </a:r>
            <a:r>
              <a:rPr lang="es-ES" dirty="0" err="1">
                <a:cs typeface="Calibri"/>
              </a:rPr>
              <a:t>Canvas</a:t>
            </a:r>
            <a:r>
              <a:rPr lang="es-ES" dirty="0">
                <a:cs typeface="Calibri"/>
              </a:rPr>
              <a:t> </a:t>
            </a:r>
            <a:r>
              <a:rPr lang="es-ES" dirty="0" err="1">
                <a:cs typeface="Calibri"/>
              </a:rPr>
              <a:t>to</a:t>
            </a:r>
            <a:r>
              <a:rPr lang="es-ES" dirty="0">
                <a:cs typeface="Calibri"/>
              </a:rPr>
              <a:t> </a:t>
            </a:r>
            <a:r>
              <a:rPr lang="es-ES" dirty="0" err="1">
                <a:cs typeface="Calibri"/>
              </a:rPr>
              <a:t>analyze</a:t>
            </a:r>
            <a:r>
              <a:rPr lang="es-ES" dirty="0">
                <a:cs typeface="Calibri"/>
              </a:rPr>
              <a:t> </a:t>
            </a:r>
            <a:r>
              <a:rPr lang="es-ES" dirty="0" err="1">
                <a:cs typeface="Calibri"/>
              </a:rPr>
              <a:t>the</a:t>
            </a:r>
            <a:r>
              <a:rPr lang="es-ES" dirty="0">
                <a:cs typeface="Calibri"/>
              </a:rPr>
              <a:t> case</a:t>
            </a:r>
          </a:p>
          <a:p>
            <a:pPr lvl="1"/>
            <a:r>
              <a:rPr lang="es-ES" dirty="0" err="1">
                <a:cs typeface="Calibri"/>
              </a:rPr>
              <a:t>Paper</a:t>
            </a:r>
            <a:r>
              <a:rPr lang="es-ES" dirty="0">
                <a:cs typeface="Calibri"/>
              </a:rPr>
              <a:t>, </a:t>
            </a:r>
            <a:r>
              <a:rPr lang="es-ES" dirty="0" err="1">
                <a:cs typeface="Calibri"/>
              </a:rPr>
              <a:t>markers</a:t>
            </a:r>
            <a:r>
              <a:rPr lang="es-ES" dirty="0">
                <a:cs typeface="Calibri"/>
              </a:rPr>
              <a:t> and </a:t>
            </a:r>
            <a:r>
              <a:rPr lang="es-ES" dirty="0" err="1">
                <a:cs typeface="Calibri"/>
              </a:rPr>
              <a:t>sticky</a:t>
            </a:r>
            <a:r>
              <a:rPr lang="es-ES" dirty="0">
                <a:cs typeface="Calibri"/>
              </a:rPr>
              <a:t> notes </a:t>
            </a:r>
            <a:r>
              <a:rPr lang="es-ES" dirty="0" err="1">
                <a:cs typeface="Calibri"/>
              </a:rPr>
              <a:t>will</a:t>
            </a:r>
            <a:r>
              <a:rPr lang="es-ES" dirty="0">
                <a:cs typeface="Calibri"/>
              </a:rPr>
              <a:t> be </a:t>
            </a:r>
            <a:r>
              <a:rPr lang="es-ES" dirty="0" err="1">
                <a:cs typeface="Calibri"/>
              </a:rPr>
              <a:t>provided</a:t>
            </a:r>
            <a:endParaRPr lang="es-ES">
              <a:cs typeface="Calibri"/>
            </a:endParaRPr>
          </a:p>
          <a:p>
            <a:pPr marL="457200" lvl="1" indent="0">
              <a:buNone/>
            </a:pPr>
            <a:endParaRPr lang="es-ES" dirty="0">
              <a:cs typeface="Calibri"/>
            </a:endParaRPr>
          </a:p>
          <a:p>
            <a:r>
              <a:rPr lang="es-ES" b="1" err="1">
                <a:cs typeface="Calibri"/>
              </a:rPr>
              <a:t>Collaborative</a:t>
            </a:r>
            <a:r>
              <a:rPr lang="es-ES" b="1" dirty="0">
                <a:cs typeface="Calibri"/>
              </a:rPr>
              <a:t> </a:t>
            </a:r>
            <a:r>
              <a:rPr lang="es-ES" b="1" err="1">
                <a:cs typeface="Calibri"/>
              </a:rPr>
              <a:t>activity</a:t>
            </a:r>
            <a:r>
              <a:rPr lang="es-ES" b="1" dirty="0">
                <a:cs typeface="Calibri"/>
              </a:rPr>
              <a:t> 2. Up </a:t>
            </a:r>
            <a:r>
              <a:rPr lang="es-ES" b="1" err="1">
                <a:cs typeface="Calibri"/>
              </a:rPr>
              <a:t>to</a:t>
            </a:r>
            <a:r>
              <a:rPr lang="es-ES" b="1" dirty="0">
                <a:cs typeface="Calibri"/>
              </a:rPr>
              <a:t> </a:t>
            </a:r>
            <a:r>
              <a:rPr lang="es-ES" b="1" err="1">
                <a:cs typeface="Calibri"/>
              </a:rPr>
              <a:t>you</a:t>
            </a:r>
            <a:r>
              <a:rPr lang="es-ES" b="1" dirty="0">
                <a:cs typeface="Calibri"/>
              </a:rPr>
              <a:t> </a:t>
            </a:r>
          </a:p>
          <a:p>
            <a:pPr lvl="1"/>
            <a:r>
              <a:rPr lang="es-ES" dirty="0">
                <a:cs typeface="Calibri"/>
              </a:rPr>
              <a:t>Use </a:t>
            </a:r>
            <a:r>
              <a:rPr lang="es-ES" dirty="0" err="1">
                <a:cs typeface="Calibri"/>
              </a:rPr>
              <a:t>the</a:t>
            </a:r>
            <a:r>
              <a:rPr lang="es-ES" dirty="0">
                <a:cs typeface="Calibri"/>
              </a:rPr>
              <a:t> BM </a:t>
            </a:r>
            <a:r>
              <a:rPr lang="es-ES" dirty="0" err="1">
                <a:cs typeface="Calibri"/>
              </a:rPr>
              <a:t>Canvas</a:t>
            </a:r>
            <a:r>
              <a:rPr lang="es-ES" dirty="0">
                <a:cs typeface="Calibri"/>
              </a:rPr>
              <a:t> </a:t>
            </a:r>
            <a:r>
              <a:rPr lang="es-ES" dirty="0" err="1">
                <a:cs typeface="Calibri"/>
              </a:rPr>
              <a:t>to</a:t>
            </a:r>
            <a:r>
              <a:rPr lang="es-ES" dirty="0">
                <a:cs typeface="Calibri"/>
              </a:rPr>
              <a:t> </a:t>
            </a:r>
            <a:r>
              <a:rPr lang="es-ES" dirty="0" err="1">
                <a:cs typeface="Calibri"/>
              </a:rPr>
              <a:t>analyze</a:t>
            </a:r>
            <a:r>
              <a:rPr lang="es-ES" dirty="0">
                <a:cs typeface="Calibri"/>
              </a:rPr>
              <a:t> a </a:t>
            </a:r>
            <a:r>
              <a:rPr lang="es-ES" dirty="0" err="1">
                <a:cs typeface="Calibri"/>
              </a:rPr>
              <a:t>product</a:t>
            </a:r>
            <a:r>
              <a:rPr lang="es-ES" dirty="0">
                <a:cs typeface="Calibri"/>
              </a:rPr>
              <a:t>, </a:t>
            </a:r>
            <a:r>
              <a:rPr lang="es-ES" dirty="0" err="1">
                <a:cs typeface="Calibri"/>
              </a:rPr>
              <a:t>service</a:t>
            </a:r>
            <a:r>
              <a:rPr lang="es-ES" dirty="0">
                <a:cs typeface="Calibri"/>
              </a:rPr>
              <a:t> </a:t>
            </a:r>
            <a:r>
              <a:rPr lang="es-ES" dirty="0" err="1">
                <a:cs typeface="Calibri"/>
              </a:rPr>
              <a:t>or</a:t>
            </a:r>
            <a:r>
              <a:rPr lang="es-ES" dirty="0">
                <a:cs typeface="Calibri"/>
              </a:rPr>
              <a:t> </a:t>
            </a:r>
            <a:r>
              <a:rPr lang="es-ES" dirty="0" err="1">
                <a:cs typeface="Calibri"/>
              </a:rPr>
              <a:t>company</a:t>
            </a:r>
            <a:r>
              <a:rPr lang="es-ES" dirty="0">
                <a:cs typeface="Calibri"/>
              </a:rPr>
              <a:t> </a:t>
            </a:r>
            <a:r>
              <a:rPr lang="es-ES" dirty="0" err="1">
                <a:cs typeface="Calibri"/>
              </a:rPr>
              <a:t>of</a:t>
            </a:r>
            <a:r>
              <a:rPr lang="es-ES" dirty="0">
                <a:cs typeface="Calibri"/>
              </a:rPr>
              <a:t> </a:t>
            </a:r>
            <a:r>
              <a:rPr lang="es-ES" dirty="0" err="1">
                <a:cs typeface="Calibri"/>
              </a:rPr>
              <a:t>your</a:t>
            </a:r>
            <a:r>
              <a:rPr lang="es-ES" dirty="0">
                <a:cs typeface="Calibri"/>
              </a:rPr>
              <a:t> </a:t>
            </a:r>
            <a:r>
              <a:rPr lang="es-ES" dirty="0" err="1">
                <a:cs typeface="Calibri"/>
              </a:rPr>
              <a:t>choice</a:t>
            </a:r>
            <a:r>
              <a:rPr lang="es-ES" dirty="0">
                <a:cs typeface="Calibri"/>
              </a:rPr>
              <a:t> </a:t>
            </a:r>
            <a:r>
              <a:rPr lang="es-ES" dirty="0" err="1">
                <a:cs typeface="Calibri"/>
              </a:rPr>
              <a:t>using</a:t>
            </a:r>
            <a:r>
              <a:rPr lang="es-ES" dirty="0">
                <a:cs typeface="Calibri"/>
              </a:rPr>
              <a:t> </a:t>
            </a:r>
            <a:r>
              <a:rPr lang="es-ES" dirty="0" err="1">
                <a:cs typeface="Calibri"/>
              </a:rPr>
              <a:t>the</a:t>
            </a:r>
            <a:r>
              <a:rPr lang="es-ES" dirty="0">
                <a:cs typeface="Calibri"/>
              </a:rPr>
              <a:t> BM </a:t>
            </a:r>
            <a:r>
              <a:rPr lang="es-ES" dirty="0" err="1">
                <a:cs typeface="Calibri"/>
              </a:rPr>
              <a:t>canvas</a:t>
            </a:r>
            <a:r>
              <a:rPr lang="es-ES" dirty="0">
                <a:cs typeface="Calibri"/>
              </a:rPr>
              <a:t>, </a:t>
            </a:r>
            <a:r>
              <a:rPr lang="es-ES" dirty="0" err="1">
                <a:cs typeface="Calibri"/>
              </a:rPr>
              <a:t>sticky</a:t>
            </a:r>
            <a:r>
              <a:rPr lang="es-ES" dirty="0">
                <a:cs typeface="Calibri"/>
              </a:rPr>
              <a:t> notes and </a:t>
            </a:r>
            <a:r>
              <a:rPr lang="es-ES" dirty="0" err="1">
                <a:cs typeface="Calibri"/>
              </a:rPr>
              <a:t>markers</a:t>
            </a:r>
          </a:p>
          <a:p>
            <a:pPr lvl="1"/>
            <a:r>
              <a:rPr lang="es-ES" dirty="0">
                <a:cs typeface="Calibri"/>
              </a:rPr>
              <a:t>Use </a:t>
            </a:r>
            <a:r>
              <a:rPr lang="es-ES" dirty="0" err="1">
                <a:cs typeface="Calibri"/>
              </a:rPr>
              <a:t>Canvanizer</a:t>
            </a:r>
            <a:r>
              <a:rPr lang="es-ES" dirty="0">
                <a:cs typeface="Calibri"/>
              </a:rPr>
              <a:t> </a:t>
            </a:r>
            <a:r>
              <a:rPr lang="es-ES" dirty="0" err="1">
                <a:cs typeface="Calibri"/>
              </a:rPr>
              <a:t>or</a:t>
            </a:r>
            <a:r>
              <a:rPr lang="es-ES" dirty="0">
                <a:cs typeface="Calibri"/>
              </a:rPr>
              <a:t> Google </a:t>
            </a:r>
            <a:r>
              <a:rPr lang="es-ES" dirty="0" err="1">
                <a:cs typeface="Calibri"/>
              </a:rPr>
              <a:t>Docs</a:t>
            </a:r>
            <a:r>
              <a:rPr lang="es-ES" dirty="0">
                <a:cs typeface="Calibri"/>
              </a:rPr>
              <a:t> </a:t>
            </a:r>
            <a:r>
              <a:rPr lang="es-ES" dirty="0" err="1">
                <a:cs typeface="Calibri"/>
              </a:rPr>
              <a:t>template</a:t>
            </a:r>
            <a:r>
              <a:rPr lang="es-ES" dirty="0">
                <a:cs typeface="Calibri"/>
              </a:rPr>
              <a:t> </a:t>
            </a:r>
            <a:r>
              <a:rPr lang="es-ES" dirty="0" err="1">
                <a:cs typeface="Calibri"/>
              </a:rPr>
              <a:t>to</a:t>
            </a:r>
            <a:r>
              <a:rPr lang="es-ES" dirty="0">
                <a:cs typeface="Calibri"/>
              </a:rPr>
              <a:t> reproduce </a:t>
            </a:r>
            <a:r>
              <a:rPr lang="es-ES" dirty="0" err="1">
                <a:cs typeface="Calibri"/>
              </a:rPr>
              <a:t>it</a:t>
            </a:r>
            <a:r>
              <a:rPr lang="es-ES" dirty="0">
                <a:cs typeface="Calibri"/>
              </a:rPr>
              <a:t> </a:t>
            </a:r>
            <a:r>
              <a:rPr lang="es-ES" dirty="0" err="1">
                <a:cs typeface="Calibri"/>
              </a:rPr>
              <a:t>digitally</a:t>
            </a:r>
          </a:p>
          <a:p>
            <a:pPr lvl="1"/>
            <a:r>
              <a:rPr lang="es-ES" dirty="0" err="1">
                <a:cs typeface="Calibri"/>
              </a:rPr>
              <a:t>Answer</a:t>
            </a:r>
            <a:r>
              <a:rPr lang="es-ES" dirty="0">
                <a:cs typeface="Calibri"/>
              </a:rPr>
              <a:t> </a:t>
            </a:r>
            <a:r>
              <a:rPr lang="es-ES" dirty="0" err="1">
                <a:cs typeface="Calibri"/>
              </a:rPr>
              <a:t>the</a:t>
            </a:r>
            <a:r>
              <a:rPr lang="es-ES" dirty="0">
                <a:cs typeface="Calibri"/>
              </a:rPr>
              <a:t> </a:t>
            </a:r>
            <a:r>
              <a:rPr lang="es-ES" dirty="0" err="1">
                <a:cs typeface="Calibri"/>
              </a:rPr>
              <a:t>questions</a:t>
            </a:r>
            <a:r>
              <a:rPr lang="es-ES" dirty="0">
                <a:cs typeface="Calibri"/>
              </a:rPr>
              <a:t> in </a:t>
            </a:r>
            <a:r>
              <a:rPr lang="es-ES" dirty="0" err="1">
                <a:cs typeface="Calibri"/>
              </a:rPr>
              <a:t>the</a:t>
            </a:r>
            <a:r>
              <a:rPr lang="es-ES" dirty="0">
                <a:cs typeface="Calibri"/>
              </a:rPr>
              <a:t> case. </a:t>
            </a:r>
          </a:p>
        </p:txBody>
      </p:sp>
    </p:spTree>
    <p:extLst>
      <p:ext uri="{BB962C8B-B14F-4D97-AF65-F5344CB8AC3E}">
        <p14:creationId xmlns:p14="http://schemas.microsoft.com/office/powerpoint/2010/main" val="893108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385620" cy="1470025"/>
          </a:xfrm>
        </p:spPr>
        <p:txBody>
          <a:bodyPr anchor="t"/>
          <a:lstStyle/>
          <a:p>
            <a:r>
              <a:rPr lang="en-IE" b="1" dirty="0">
                <a:ea typeface="+mj-lt"/>
                <a:cs typeface="+mj-lt"/>
              </a:rPr>
              <a:t>6. The dimensions of innovation</a:t>
            </a:r>
            <a:endParaRPr lang="es-ES" dirty="0"/>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3437088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t"/>
          <a:lstStyle/>
          <a:p>
            <a:r>
              <a:rPr lang="sv-SE" dirty="0"/>
              <a:t>6. Dimensions </a:t>
            </a:r>
            <a:r>
              <a:rPr lang="sv-SE" dirty="0" err="1"/>
              <a:t>of</a:t>
            </a:r>
            <a:r>
              <a:rPr lang="sv-SE" dirty="0"/>
              <a:t> innovation</a:t>
            </a:r>
          </a:p>
        </p:txBody>
      </p:sp>
      <p:sp>
        <p:nvSpPr>
          <p:cNvPr id="6147" name="Rectangle 3"/>
          <p:cNvSpPr>
            <a:spLocks noGrp="1" noChangeArrowheads="1"/>
          </p:cNvSpPr>
          <p:nvPr>
            <p:ph idx="1"/>
          </p:nvPr>
        </p:nvSpPr>
        <p:spPr>
          <a:xfrm>
            <a:off x="838200" y="1177447"/>
            <a:ext cx="10515600" cy="2983904"/>
          </a:xfrm>
        </p:spPr>
        <p:txBody>
          <a:bodyPr anchor="t"/>
          <a:lstStyle/>
          <a:p>
            <a:pPr eaLnBrk="1" hangingPunct="1">
              <a:buFontTx/>
              <a:buNone/>
            </a:pPr>
            <a:r>
              <a:rPr lang="sv-SE" dirty="0"/>
              <a:t>There are several types of innovation</a:t>
            </a:r>
          </a:p>
          <a:p>
            <a:pPr lvl="1"/>
            <a:r>
              <a:rPr lang="sv-SE" dirty="0">
                <a:ea typeface="+mn-lt"/>
                <a:cs typeface="+mn-lt"/>
              </a:rPr>
              <a:t>Product /service, </a:t>
            </a:r>
            <a:r>
              <a:rPr lang="sv-SE" dirty="0"/>
              <a:t>process, marketing, business </a:t>
            </a:r>
            <a:r>
              <a:rPr lang="sv-SE" dirty="0" err="1"/>
              <a:t>model</a:t>
            </a:r>
            <a:endParaRPr lang="sv-SE" dirty="0" err="1">
              <a:cs typeface="Calibri"/>
            </a:endParaRPr>
          </a:p>
          <a:p>
            <a:pPr eaLnBrk="1" hangingPunct="1">
              <a:buFontTx/>
              <a:buNone/>
            </a:pPr>
            <a:r>
              <a:rPr lang="sv-SE" dirty="0"/>
              <a:t>which can vary in degree of newness:</a:t>
            </a:r>
          </a:p>
          <a:p>
            <a:pPr lvl="1" eaLnBrk="1" hangingPunct="1"/>
            <a:r>
              <a:rPr lang="sv-SE" dirty="0"/>
              <a:t>Incremental to radical, </a:t>
            </a:r>
          </a:p>
          <a:p>
            <a:pPr eaLnBrk="1" hangingPunct="1">
              <a:buFontTx/>
              <a:buNone/>
            </a:pPr>
            <a:r>
              <a:rPr lang="sv-SE" dirty="0"/>
              <a:t>and impact:</a:t>
            </a:r>
          </a:p>
          <a:p>
            <a:pPr lvl="1" eaLnBrk="1" hangingPunct="1">
              <a:buFontTx/>
              <a:buNone/>
            </a:pPr>
            <a:r>
              <a:rPr lang="sv-SE" dirty="0"/>
              <a:t>continuous to discontinuous</a:t>
            </a:r>
          </a:p>
          <a:p>
            <a:pPr lvl="1" eaLnBrk="1" hangingPunct="1"/>
            <a:endParaRPr lang="sv-SE" dirty="0"/>
          </a:p>
        </p:txBody>
      </p:sp>
      <p:sp>
        <p:nvSpPr>
          <p:cNvPr id="2" name="CuadroTexto 1">
            <a:extLst>
              <a:ext uri="{FF2B5EF4-FFF2-40B4-BE49-F238E27FC236}">
                <a16:creationId xmlns:a16="http://schemas.microsoft.com/office/drawing/2014/main" id="{6551B059-20D6-48CA-87FD-041518AE3B7C}"/>
              </a:ext>
            </a:extLst>
          </p:cNvPr>
          <p:cNvSpPr txBox="1"/>
          <p:nvPr/>
        </p:nvSpPr>
        <p:spPr>
          <a:xfrm>
            <a:off x="2364658" y="4527755"/>
            <a:ext cx="3025877" cy="175432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22222"/>
                </a:solidFill>
                <a:latin typeface="arial"/>
                <a:cs typeface="arial"/>
              </a:rPr>
              <a:t>Discontinuous Innovation</a:t>
            </a:r>
            <a:r>
              <a:rPr lang="en-US">
                <a:solidFill>
                  <a:srgbClr val="222222"/>
                </a:solidFill>
                <a:latin typeface="arial"/>
                <a:cs typeface="arial"/>
              </a:rPr>
              <a:t>: A new product is launched, totally different from the previous, leading to a significant change in consumption habits. </a:t>
            </a:r>
            <a:endParaRPr lang="en-US"/>
          </a:p>
        </p:txBody>
      </p:sp>
      <p:sp>
        <p:nvSpPr>
          <p:cNvPr id="3" name="CuadroTexto 2">
            <a:extLst>
              <a:ext uri="{FF2B5EF4-FFF2-40B4-BE49-F238E27FC236}">
                <a16:creationId xmlns:a16="http://schemas.microsoft.com/office/drawing/2014/main" id="{6BB8CFB4-A5F8-4636-9614-DDC8976E663E}"/>
              </a:ext>
            </a:extLst>
          </p:cNvPr>
          <p:cNvSpPr txBox="1"/>
          <p:nvPr/>
        </p:nvSpPr>
        <p:spPr>
          <a:xfrm>
            <a:off x="6334433" y="4527755"/>
            <a:ext cx="3357716" cy="175432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22222"/>
                </a:solidFill>
                <a:latin typeface="arial"/>
                <a:cs typeface="arial"/>
              </a:rPr>
              <a:t>Continuous innovation</a:t>
            </a:r>
            <a:r>
              <a:rPr lang="en-US">
                <a:solidFill>
                  <a:srgbClr val="222222"/>
                </a:solidFill>
                <a:latin typeface="arial"/>
                <a:cs typeface="arial"/>
              </a:rPr>
              <a:t> is more than just incremental changes. It relates to the ongoing, gradual evolution that occurs in our activities, operations, and creations.</a:t>
            </a:r>
            <a:endParaRPr lang="en-US"/>
          </a:p>
        </p:txBody>
      </p:sp>
    </p:spTree>
    <p:extLst>
      <p:ext uri="{BB962C8B-B14F-4D97-AF65-F5344CB8AC3E}">
        <p14:creationId xmlns:p14="http://schemas.microsoft.com/office/powerpoint/2010/main" val="3699001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lstStyle/>
          <a:p>
            <a:r>
              <a:rPr lang="es-ES" dirty="0"/>
              <a:t>6. </a:t>
            </a:r>
            <a:r>
              <a:rPr lang="es-ES" dirty="0" err="1"/>
              <a:t>Dimensions</a:t>
            </a:r>
            <a:r>
              <a:rPr lang="es-ES" dirty="0"/>
              <a:t> </a:t>
            </a:r>
            <a:r>
              <a:rPr lang="es-ES" dirty="0" err="1"/>
              <a:t>of</a:t>
            </a:r>
            <a:r>
              <a:rPr lang="es-ES" dirty="0"/>
              <a:t> </a:t>
            </a:r>
            <a:r>
              <a:rPr lang="es-ES" dirty="0" err="1"/>
              <a:t>innovation</a:t>
            </a:r>
            <a:endParaRPr lang="es-ES" dirty="0"/>
          </a:p>
        </p:txBody>
      </p:sp>
      <p:sp>
        <p:nvSpPr>
          <p:cNvPr id="3" name="Marcador de contenido 2"/>
          <p:cNvSpPr>
            <a:spLocks noGrp="1"/>
          </p:cNvSpPr>
          <p:nvPr>
            <p:ph idx="1"/>
          </p:nvPr>
        </p:nvSpPr>
        <p:spPr/>
        <p:txBody>
          <a:bodyPr/>
          <a:lstStyle/>
          <a:p>
            <a:r>
              <a:rPr lang="en-US" dirty="0"/>
              <a:t>One way to classify innovations is to measure their degree of newness in terms of technology and markets. </a:t>
            </a:r>
            <a:endParaRPr lang="es-ES" dirty="0"/>
          </a:p>
          <a:p>
            <a:endParaRPr lang="es-ES"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793076" y="2191528"/>
            <a:ext cx="6400800" cy="4381485"/>
          </a:xfrm>
          <a:prstGeom prst="rect">
            <a:avLst/>
          </a:prstGeom>
        </p:spPr>
      </p:pic>
    </p:spTree>
    <p:extLst>
      <p:ext uri="{BB962C8B-B14F-4D97-AF65-F5344CB8AC3E}">
        <p14:creationId xmlns:p14="http://schemas.microsoft.com/office/powerpoint/2010/main" val="357090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lstStyle/>
          <a:p>
            <a:pPr algn="ctr"/>
            <a:r>
              <a:rPr lang="es-ES" dirty="0"/>
              <a:t>Incremental vs. Radical </a:t>
            </a:r>
            <a:r>
              <a:rPr lang="es-ES" dirty="0" err="1"/>
              <a:t>innovation</a:t>
            </a:r>
            <a:endParaRPr lang="es-ES" dirty="0">
              <a:cs typeface="Calibri Ligh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73129412"/>
              </p:ext>
            </p:extLst>
          </p:nvPr>
        </p:nvGraphicFramePr>
        <p:xfrm>
          <a:off x="838200" y="914400"/>
          <a:ext cx="10932622" cy="5685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583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805731910"/>
              </p:ext>
            </p:extLst>
          </p:nvPr>
        </p:nvGraphicFramePr>
        <p:xfrm>
          <a:off x="565667" y="570315"/>
          <a:ext cx="11331634" cy="622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32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chor="t"/>
          <a:lstStyle/>
          <a:p>
            <a:pPr eaLnBrk="1" hangingPunct="1"/>
            <a:r>
              <a:rPr lang="en-IE" dirty="0"/>
              <a:t>What is innovation?</a:t>
            </a:r>
          </a:p>
        </p:txBody>
      </p:sp>
      <p:sp>
        <p:nvSpPr>
          <p:cNvPr id="5123" name="Rectangle 3"/>
          <p:cNvSpPr>
            <a:spLocks noGrp="1" noChangeArrowheads="1"/>
          </p:cNvSpPr>
          <p:nvPr>
            <p:ph idx="1"/>
          </p:nvPr>
        </p:nvSpPr>
        <p:spPr>
          <a:xfrm>
            <a:off x="838200" y="1018421"/>
            <a:ext cx="11022496" cy="4999516"/>
          </a:xfrm>
        </p:spPr>
        <p:txBody>
          <a:bodyPr/>
          <a:lstStyle/>
          <a:p>
            <a:pPr eaLnBrk="1" hangingPunct="1">
              <a:lnSpc>
                <a:spcPct val="90000"/>
              </a:lnSpc>
            </a:pPr>
            <a:r>
              <a:rPr lang="en-GB" dirty="0">
                <a:cs typeface="Times New Roman" pitchFamily="18" charset="0"/>
              </a:rPr>
              <a:t>Schumpeter argued that innovation comes about through new combinations made by an entrepreneur, resulting in: </a:t>
            </a:r>
          </a:p>
          <a:p>
            <a:pPr lvl="1" eaLnBrk="1" hangingPunct="1">
              <a:lnSpc>
                <a:spcPct val="90000"/>
              </a:lnSpc>
            </a:pPr>
            <a:r>
              <a:rPr lang="en-GB" dirty="0">
                <a:cs typeface="Times New Roman" pitchFamily="18" charset="0"/>
              </a:rPr>
              <a:t>a new product, </a:t>
            </a:r>
          </a:p>
          <a:p>
            <a:pPr lvl="1" eaLnBrk="1" hangingPunct="1">
              <a:lnSpc>
                <a:spcPct val="90000"/>
              </a:lnSpc>
            </a:pPr>
            <a:r>
              <a:rPr lang="en-GB" dirty="0">
                <a:cs typeface="Times New Roman" pitchFamily="18" charset="0"/>
              </a:rPr>
              <a:t>a new process, </a:t>
            </a:r>
          </a:p>
          <a:p>
            <a:pPr lvl="1" eaLnBrk="1" hangingPunct="1">
              <a:lnSpc>
                <a:spcPct val="90000"/>
              </a:lnSpc>
            </a:pPr>
            <a:r>
              <a:rPr lang="en-GB" dirty="0">
                <a:cs typeface="Times New Roman" pitchFamily="18" charset="0"/>
              </a:rPr>
              <a:t>opening of a new market, </a:t>
            </a:r>
          </a:p>
          <a:p>
            <a:pPr lvl="1" eaLnBrk="1" hangingPunct="1">
              <a:lnSpc>
                <a:spcPct val="90000"/>
              </a:lnSpc>
            </a:pPr>
            <a:r>
              <a:rPr lang="en-GB" dirty="0">
                <a:cs typeface="Times New Roman" pitchFamily="18" charset="0"/>
              </a:rPr>
              <a:t>a new way of organizing the business </a:t>
            </a:r>
          </a:p>
          <a:p>
            <a:pPr lvl="1" eaLnBrk="1" hangingPunct="1">
              <a:lnSpc>
                <a:spcPct val="90000"/>
              </a:lnSpc>
            </a:pPr>
            <a:r>
              <a:rPr lang="en-GB" dirty="0">
                <a:cs typeface="Times New Roman" pitchFamily="18" charset="0"/>
              </a:rPr>
              <a:t>new sources of supply</a:t>
            </a:r>
          </a:p>
          <a:p>
            <a:pPr marL="0" indent="0">
              <a:buNone/>
            </a:pPr>
            <a:endParaRPr lang="sv-SE" dirty="0"/>
          </a:p>
        </p:txBody>
      </p:sp>
      <p:sp>
        <p:nvSpPr>
          <p:cNvPr id="2" name="CuadroTexto 1"/>
          <p:cNvSpPr txBox="1"/>
          <p:nvPr/>
        </p:nvSpPr>
        <p:spPr>
          <a:xfrm>
            <a:off x="514049" y="4501240"/>
            <a:ext cx="8039793" cy="9541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2800" b="1" dirty="0"/>
              <a:t>Reading: “</a:t>
            </a:r>
            <a:r>
              <a:rPr lang="en-US" sz="2800" b="1" dirty="0"/>
              <a:t>A Guide to Schumpeter” by Jan Fagerberg</a:t>
            </a:r>
          </a:p>
          <a:p>
            <a:pPr algn="ctr"/>
            <a:r>
              <a:rPr lang="en-US" sz="2800" b="1" dirty="0"/>
              <a:t>You can find this article in the Virtual campus! </a:t>
            </a:r>
            <a:endParaRPr lang="es-ES" sz="2800" b="1" dirty="0"/>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914" y="3241964"/>
            <a:ext cx="3066236" cy="2775973"/>
          </a:xfrm>
          <a:prstGeom prst="rect">
            <a:avLst/>
          </a:prstGeom>
          <a:ln>
            <a:solidFill>
              <a:schemeClr val="accent5">
                <a:lumMod val="75000"/>
              </a:schemeClr>
            </a:solidFill>
          </a:ln>
        </p:spPr>
      </p:pic>
    </p:spTree>
    <p:extLst>
      <p:ext uri="{BB962C8B-B14F-4D97-AF65-F5344CB8AC3E}">
        <p14:creationId xmlns:p14="http://schemas.microsoft.com/office/powerpoint/2010/main" val="264123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673036053"/>
              </p:ext>
            </p:extLst>
          </p:nvPr>
        </p:nvGraphicFramePr>
        <p:xfrm>
          <a:off x="605444" y="432262"/>
          <a:ext cx="11353800" cy="6201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066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385620" cy="1470025"/>
          </a:xfrm>
        </p:spPr>
        <p:txBody>
          <a:bodyPr anchor="t"/>
          <a:lstStyle/>
          <a:p>
            <a:r>
              <a:rPr lang="en-IE" b="1" dirty="0">
                <a:ea typeface="+mj-lt"/>
                <a:cs typeface="+mj-lt"/>
              </a:rPr>
              <a:t>7. Consequences of innovation</a:t>
            </a:r>
            <a:endParaRPr lang="es-ES" dirty="0"/>
          </a:p>
        </p:txBody>
      </p:sp>
      <p:sp>
        <p:nvSpPr>
          <p:cNvPr id="4" name="Subtítulo 3">
            <a:extLst>
              <a:ext uri="{FF2B5EF4-FFF2-40B4-BE49-F238E27FC236}">
                <a16:creationId xmlns:a16="http://schemas.microsoft.com/office/drawing/2014/main" id="{BCD4FFBB-636B-4DEB-8BF4-CE6953EC09FB}"/>
              </a:ext>
            </a:extLst>
          </p:cNvPr>
          <p:cNvSpPr>
            <a:spLocks noGrp="1"/>
          </p:cNvSpPr>
          <p:nvPr>
            <p:ph type="subTitle" idx="1"/>
          </p:nvPr>
        </p:nvSpPr>
        <p:spPr/>
        <p:txBody>
          <a:bodyPr/>
          <a:lstStyle/>
          <a:p>
            <a:endParaRPr lang="es-ES"/>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289657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6"/>
            <a:ext cx="10515600" cy="565900"/>
          </a:xfrm>
        </p:spPr>
        <p:txBody>
          <a:bodyPr anchor="t"/>
          <a:lstStyle/>
          <a:p>
            <a:r>
              <a:rPr lang="es-ES" b="1" dirty="0">
                <a:solidFill>
                  <a:srgbClr val="FF0000"/>
                </a:solidFill>
              </a:rPr>
              <a:t>7. </a:t>
            </a:r>
            <a:r>
              <a:rPr lang="es-ES" b="1" dirty="0" err="1">
                <a:solidFill>
                  <a:srgbClr val="FF0000"/>
                </a:solidFill>
              </a:rPr>
              <a:t>Consequences</a:t>
            </a:r>
            <a:r>
              <a:rPr lang="es-ES" b="1" dirty="0">
                <a:solidFill>
                  <a:srgbClr val="FF0000"/>
                </a:solidFill>
              </a:rPr>
              <a:t> </a:t>
            </a:r>
            <a:r>
              <a:rPr lang="es-ES" b="1" dirty="0" err="1">
                <a:solidFill>
                  <a:srgbClr val="FF0000"/>
                </a:solidFill>
              </a:rPr>
              <a:t>of</a:t>
            </a:r>
            <a:r>
              <a:rPr lang="es-ES" b="1" dirty="0">
                <a:solidFill>
                  <a:srgbClr val="FF0000"/>
                </a:solidFill>
              </a:rPr>
              <a:t> </a:t>
            </a:r>
            <a:r>
              <a:rPr lang="es-ES" b="1" dirty="0" err="1">
                <a:solidFill>
                  <a:srgbClr val="FF0000"/>
                </a:solidFill>
              </a:rPr>
              <a:t>innovation</a:t>
            </a:r>
            <a:endParaRPr lang="es-ES" b="1" dirty="0">
              <a:solidFill>
                <a:srgbClr val="FF0000"/>
              </a:solidFill>
              <a:cs typeface="Calibri Light" panose="020F0302020204030204"/>
            </a:endParaRPr>
          </a:p>
        </p:txBody>
      </p:sp>
      <p:sp>
        <p:nvSpPr>
          <p:cNvPr id="3" name="Marcador de contenido 2"/>
          <p:cNvSpPr>
            <a:spLocks noGrp="1"/>
          </p:cNvSpPr>
          <p:nvPr>
            <p:ph sz="half" idx="1"/>
          </p:nvPr>
        </p:nvSpPr>
        <p:spPr>
          <a:xfrm>
            <a:off x="838199" y="1113904"/>
            <a:ext cx="11031291" cy="4168459"/>
          </a:xfrm>
        </p:spPr>
        <p:txBody>
          <a:bodyPr/>
          <a:lstStyle/>
          <a:p>
            <a:pPr marL="0" indent="0">
              <a:buNone/>
            </a:pPr>
            <a:r>
              <a:rPr lang="en-US" sz="2600" b="1" dirty="0"/>
              <a:t>A predictable pattern of innovation is that firms use radical innovation to create a temporary competitive advantage. They follow with a string of incremental innovations to sustain their initial lead. </a:t>
            </a:r>
            <a:r>
              <a:rPr lang="en-US" sz="2600" b="1" dirty="0" err="1"/>
              <a:t>Eg</a:t>
            </a:r>
            <a:r>
              <a:rPr lang="en-US" sz="2600" b="1" dirty="0"/>
              <a:t>. Gillette. 	</a:t>
            </a:r>
            <a:endParaRPr lang="es-ES" sz="2600" b="1" dirty="0"/>
          </a:p>
          <a:p>
            <a:endParaRPr lang="es-ES" dirty="0"/>
          </a:p>
        </p:txBody>
      </p:sp>
      <p:sp>
        <p:nvSpPr>
          <p:cNvPr id="6" name="Marcador de contenido 2"/>
          <p:cNvSpPr txBox="1">
            <a:spLocks/>
          </p:cNvSpPr>
          <p:nvPr/>
        </p:nvSpPr>
        <p:spPr>
          <a:xfrm>
            <a:off x="1175951" y="2493818"/>
            <a:ext cx="5873241" cy="3973484"/>
          </a:xfrm>
          <a:prstGeom prst="rect">
            <a:avLst/>
          </a:prstGeom>
          <a:ln w="57150">
            <a:prstDash val="sysDash"/>
          </a:ln>
        </p:spPr>
        <p:style>
          <a:lnRef idx="2">
            <a:schemeClr val="accent5"/>
          </a:lnRef>
          <a:fillRef idx="1">
            <a:schemeClr val="lt1"/>
          </a:fillRef>
          <a:effectRef idx="0">
            <a:schemeClr val="accent5"/>
          </a:effectRef>
          <a:fontRef idx="minor">
            <a:schemeClr val="dk1"/>
          </a:fontRef>
        </p:style>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dirty="0"/>
          </a:p>
          <a:p>
            <a:r>
              <a:rPr lang="en-US" sz="2000" dirty="0"/>
              <a:t>1903. King C. Gillette invented and started selling the safety razor with a disposable blade. </a:t>
            </a:r>
            <a:endParaRPr lang="es-ES" sz="2000" dirty="0"/>
          </a:p>
          <a:p>
            <a:r>
              <a:rPr lang="en-US" sz="2000" dirty="0"/>
              <a:t>This radical innovation launched the </a:t>
            </a:r>
            <a:r>
              <a:rPr lang="en-US" sz="2000" dirty="0" err="1"/>
              <a:t>Gilllette</a:t>
            </a:r>
            <a:r>
              <a:rPr lang="en-US" sz="2000" dirty="0"/>
              <a:t> Co. (now a brand of Procter &amp; Gamble)</a:t>
            </a:r>
            <a:endParaRPr lang="es-ES" sz="2000" dirty="0"/>
          </a:p>
          <a:p>
            <a:r>
              <a:rPr lang="en-US" sz="2000" dirty="0"/>
              <a:t>Introduced the razor and razor blade business model</a:t>
            </a:r>
            <a:endParaRPr lang="es-ES" sz="2000" dirty="0"/>
          </a:p>
          <a:p>
            <a:r>
              <a:rPr lang="en-US" sz="2000" dirty="0"/>
              <a:t>Continuously improved its razors (incremental innovations), adding additional blades. </a:t>
            </a:r>
            <a:endParaRPr lang="es-ES" sz="2000" dirty="0"/>
          </a:p>
          <a:p>
            <a:r>
              <a:rPr lang="en-US" sz="2000" dirty="0"/>
              <a:t>Latest Gillet Fusion </a:t>
            </a:r>
            <a:r>
              <a:rPr lang="en-US" sz="2000" dirty="0" err="1"/>
              <a:t>ProGlide</a:t>
            </a:r>
            <a:r>
              <a:rPr lang="en-US" sz="2000" dirty="0"/>
              <a:t> with </a:t>
            </a:r>
            <a:r>
              <a:rPr lang="en-US" sz="2000" dirty="0" err="1"/>
              <a:t>Flexball</a:t>
            </a:r>
            <a:r>
              <a:rPr lang="en-US" sz="2000" dirty="0"/>
              <a:t> technology</a:t>
            </a:r>
            <a:endParaRPr lang="es-ES" sz="2000" dirty="0"/>
          </a:p>
          <a:p>
            <a:r>
              <a:rPr lang="en-US" sz="2000" dirty="0"/>
              <a:t>Imitation is unavoidable</a:t>
            </a:r>
            <a:endParaRPr lang="es-ES" sz="2000" dirty="0"/>
          </a:p>
          <a:p>
            <a:endParaRPr lang="es-ES" sz="2400" dirty="0"/>
          </a:p>
        </p:txBody>
      </p:sp>
      <p:pic>
        <p:nvPicPr>
          <p:cNvPr id="7" name="Marcador de contenido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7222351" y="2319251"/>
            <a:ext cx="4337557" cy="4322618"/>
          </a:xfrm>
          <a:prstGeom prst="rect">
            <a:avLst/>
          </a:prstGeom>
        </p:spPr>
      </p:pic>
      <p:sp>
        <p:nvSpPr>
          <p:cNvPr id="8" name="Rectángulo 7"/>
          <p:cNvSpPr/>
          <p:nvPr/>
        </p:nvSpPr>
        <p:spPr>
          <a:xfrm rot="16200000">
            <a:off x="8821489" y="3353547"/>
            <a:ext cx="6096000" cy="685059"/>
          </a:xfrm>
          <a:prstGeom prst="rect">
            <a:avLst/>
          </a:prstGeom>
        </p:spPr>
        <p:txBody>
          <a:bodyPr>
            <a:spAutoFit/>
          </a:bodyPr>
          <a:lstStyle/>
          <a:p>
            <a:pPr marL="457200" marR="0">
              <a:lnSpc>
                <a:spcPct val="107000"/>
              </a:lnSpc>
              <a:spcBef>
                <a:spcPts val="0"/>
              </a:spcBef>
              <a:spcAft>
                <a:spcPts val="800"/>
              </a:spcAft>
            </a:pPr>
            <a:r>
              <a:rPr lang="en-US" u="sng" dirty="0">
                <a:solidFill>
                  <a:srgbClr val="0000FF"/>
                </a:solidFill>
                <a:latin typeface="Calibri" panose="020F0502020204030204" pitchFamily="34" charset="0"/>
                <a:ea typeface="MS Mincho" panose="02020609040205080304" pitchFamily="49" charset="-128"/>
                <a:cs typeface="Times New Roman" panose="02020603050405020304" pitchFamily="18" charset="0"/>
                <a:hlinkClick r:id="rId3"/>
              </a:rPr>
              <a:t>https://gillette.es/es-es/productos/afeitado/todas-las-maquinillas/fusion-proglide-flexball</a:t>
            </a:r>
            <a:endParaRPr lang="es-ES"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9411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chor="t"/>
          <a:lstStyle/>
          <a:p>
            <a:r>
              <a:rPr lang="es-ES" dirty="0">
                <a:ea typeface="+mj-lt"/>
                <a:cs typeface="+mj-lt"/>
              </a:rPr>
              <a:t>7. </a:t>
            </a:r>
            <a:r>
              <a:rPr lang="es-ES" dirty="0" err="1">
                <a:ea typeface="+mj-lt"/>
                <a:cs typeface="+mj-lt"/>
              </a:rPr>
              <a:t>Consequences</a:t>
            </a:r>
            <a:r>
              <a:rPr lang="es-ES" dirty="0">
                <a:ea typeface="+mj-lt"/>
                <a:cs typeface="+mj-lt"/>
              </a:rPr>
              <a:t> </a:t>
            </a:r>
            <a:r>
              <a:rPr lang="es-ES" dirty="0" err="1">
                <a:ea typeface="+mj-lt"/>
                <a:cs typeface="+mj-lt"/>
              </a:rPr>
              <a:t>of</a:t>
            </a:r>
            <a:r>
              <a:rPr lang="es-ES" dirty="0">
                <a:ea typeface="+mj-lt"/>
                <a:cs typeface="+mj-lt"/>
              </a:rPr>
              <a:t> </a:t>
            </a:r>
            <a:r>
              <a:rPr lang="es-ES" dirty="0" err="1">
                <a:ea typeface="+mj-lt"/>
                <a:cs typeface="+mj-lt"/>
              </a:rPr>
              <a:t>innovation</a:t>
            </a:r>
            <a:endParaRPr lang="es-ES" dirty="0" err="1"/>
          </a:p>
        </p:txBody>
      </p:sp>
      <p:sp>
        <p:nvSpPr>
          <p:cNvPr id="6" name="Marcador de contenido 5"/>
          <p:cNvSpPr>
            <a:spLocks noGrp="1"/>
          </p:cNvSpPr>
          <p:nvPr>
            <p:ph idx="1"/>
          </p:nvPr>
        </p:nvSpPr>
        <p:spPr/>
        <p:txBody>
          <a:bodyPr anchor="t"/>
          <a:lstStyle/>
          <a:p>
            <a:pPr marL="0" indent="0">
              <a:buNone/>
            </a:pPr>
            <a:r>
              <a:rPr lang="en-US" dirty="0"/>
              <a:t>Over time these companies become the incumbents, whereas radical innovations are introduced by entrepreneurs. </a:t>
            </a:r>
          </a:p>
          <a:p>
            <a:pPr marL="0" indent="0">
              <a:buNone/>
            </a:pPr>
            <a:r>
              <a:rPr lang="en-US" dirty="0"/>
              <a:t>Three reasons account for this turnaround:</a:t>
            </a:r>
            <a:endParaRPr lang="es-ES" dirty="0"/>
          </a:p>
          <a:p>
            <a:pPr marL="514350" indent="-514350">
              <a:buFont typeface="+mj-lt"/>
              <a:buAutoNum type="arabicPeriod"/>
            </a:pPr>
            <a:r>
              <a:rPr lang="en-US" b="1" dirty="0">
                <a:solidFill>
                  <a:srgbClr val="FF0000"/>
                </a:solidFill>
              </a:rPr>
              <a:t>Economic incentives. </a:t>
            </a:r>
            <a:r>
              <a:rPr lang="en-US" dirty="0"/>
              <a:t>Once an innovator becomes the incumbent, it has strong incentives to defend its strategic position and market power. </a:t>
            </a:r>
            <a:r>
              <a:rPr lang="en-US" b="1" i="1" dirty="0"/>
              <a:t>Incremental innovations strengthen their position and keeps entry barriers high</a:t>
            </a:r>
            <a:r>
              <a:rPr lang="en-US" dirty="0"/>
              <a:t>. Furthermore, markets where </a:t>
            </a:r>
            <a:r>
              <a:rPr lang="en-US" b="1" dirty="0"/>
              <a:t>network effects </a:t>
            </a:r>
            <a:r>
              <a:rPr lang="en-US" dirty="0"/>
              <a:t>are important, turn into a </a:t>
            </a:r>
            <a:r>
              <a:rPr lang="en-US" b="1" dirty="0"/>
              <a:t>winner-take-it-all markets</a:t>
            </a:r>
            <a:r>
              <a:rPr lang="en-US" dirty="0"/>
              <a:t>, where the market leader captures almost all of the market share. </a:t>
            </a:r>
            <a:endParaRPr lang="es-ES" dirty="0"/>
          </a:p>
        </p:txBody>
      </p:sp>
    </p:spTree>
    <p:extLst>
      <p:ext uri="{BB962C8B-B14F-4D97-AF65-F5344CB8AC3E}">
        <p14:creationId xmlns:p14="http://schemas.microsoft.com/office/powerpoint/2010/main" val="1479220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chor="t"/>
          <a:lstStyle/>
          <a:p>
            <a:r>
              <a:rPr lang="es-ES" dirty="0">
                <a:ea typeface="+mj-lt"/>
                <a:cs typeface="+mj-lt"/>
              </a:rPr>
              <a:t>7. </a:t>
            </a:r>
            <a:r>
              <a:rPr lang="es-ES" dirty="0" err="1">
                <a:ea typeface="+mj-lt"/>
                <a:cs typeface="+mj-lt"/>
              </a:rPr>
              <a:t>Consequences</a:t>
            </a:r>
            <a:r>
              <a:rPr lang="es-ES" dirty="0">
                <a:ea typeface="+mj-lt"/>
                <a:cs typeface="+mj-lt"/>
              </a:rPr>
              <a:t> </a:t>
            </a:r>
            <a:r>
              <a:rPr lang="es-ES" dirty="0" err="1">
                <a:ea typeface="+mj-lt"/>
                <a:cs typeface="+mj-lt"/>
              </a:rPr>
              <a:t>of</a:t>
            </a:r>
            <a:r>
              <a:rPr lang="es-ES" dirty="0">
                <a:ea typeface="+mj-lt"/>
                <a:cs typeface="+mj-lt"/>
              </a:rPr>
              <a:t> </a:t>
            </a:r>
            <a:r>
              <a:rPr lang="es-ES" dirty="0" err="1">
                <a:ea typeface="+mj-lt"/>
                <a:cs typeface="+mj-lt"/>
              </a:rPr>
              <a:t>innovation</a:t>
            </a:r>
          </a:p>
        </p:txBody>
      </p:sp>
      <p:sp>
        <p:nvSpPr>
          <p:cNvPr id="6" name="Marcador de contenido 5"/>
          <p:cNvSpPr>
            <a:spLocks noGrp="1"/>
          </p:cNvSpPr>
          <p:nvPr>
            <p:ph idx="1"/>
          </p:nvPr>
        </p:nvSpPr>
        <p:spPr/>
        <p:txBody>
          <a:bodyPr anchor="t"/>
          <a:lstStyle/>
          <a:p>
            <a:pPr marL="0" indent="0">
              <a:buNone/>
            </a:pPr>
            <a:r>
              <a:rPr lang="en-US" dirty="0"/>
              <a:t>Over time these companies become the incumbents, whereas radical innovations are introduced by entrepreneurs. </a:t>
            </a:r>
          </a:p>
          <a:p>
            <a:pPr marL="0" indent="0">
              <a:buNone/>
            </a:pPr>
            <a:r>
              <a:rPr lang="en-US" dirty="0"/>
              <a:t>Three reasons account for this turnaround:</a:t>
            </a:r>
            <a:endParaRPr lang="es-ES" dirty="0"/>
          </a:p>
          <a:p>
            <a:pPr marL="514350" lvl="0" indent="-514350">
              <a:buFont typeface="+mj-lt"/>
              <a:buAutoNum type="arabicPeriod" startAt="2"/>
            </a:pPr>
            <a:r>
              <a:rPr lang="en-US" b="1" dirty="0">
                <a:solidFill>
                  <a:srgbClr val="FF0000"/>
                </a:solidFill>
              </a:rPr>
              <a:t>Organizational inertia. </a:t>
            </a:r>
            <a:r>
              <a:rPr lang="en-US" dirty="0"/>
              <a:t>As firms become established and grow, they rely more on formal business processes and structures. In some instances, they experience resistance to changes in the status quo, and then do </a:t>
            </a:r>
            <a:r>
              <a:rPr lang="en-US" b="1" i="1" dirty="0"/>
              <a:t>favor incremental innovations that reinforce the existing organizational structure and power distribution</a:t>
            </a:r>
            <a:r>
              <a:rPr lang="en-US" dirty="0"/>
              <a:t> while avoiding radical innovations that could turn things around.</a:t>
            </a:r>
            <a:endParaRPr lang="es-ES" dirty="0"/>
          </a:p>
        </p:txBody>
      </p:sp>
    </p:spTree>
    <p:extLst>
      <p:ext uri="{BB962C8B-B14F-4D97-AF65-F5344CB8AC3E}">
        <p14:creationId xmlns:p14="http://schemas.microsoft.com/office/powerpoint/2010/main" val="2298419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chor="t"/>
          <a:lstStyle/>
          <a:p>
            <a:r>
              <a:rPr lang="es-ES" dirty="0">
                <a:ea typeface="+mj-lt"/>
                <a:cs typeface="+mj-lt"/>
              </a:rPr>
              <a:t>7. </a:t>
            </a:r>
            <a:r>
              <a:rPr lang="es-ES" dirty="0" err="1">
                <a:ea typeface="+mj-lt"/>
                <a:cs typeface="+mj-lt"/>
              </a:rPr>
              <a:t>Consequences</a:t>
            </a:r>
            <a:r>
              <a:rPr lang="es-ES" dirty="0">
                <a:ea typeface="+mj-lt"/>
                <a:cs typeface="+mj-lt"/>
              </a:rPr>
              <a:t> </a:t>
            </a:r>
            <a:r>
              <a:rPr lang="es-ES" dirty="0" err="1">
                <a:ea typeface="+mj-lt"/>
                <a:cs typeface="+mj-lt"/>
              </a:rPr>
              <a:t>of</a:t>
            </a:r>
            <a:r>
              <a:rPr lang="es-ES" dirty="0">
                <a:ea typeface="+mj-lt"/>
                <a:cs typeface="+mj-lt"/>
              </a:rPr>
              <a:t> </a:t>
            </a:r>
            <a:r>
              <a:rPr lang="es-ES" dirty="0" err="1">
                <a:ea typeface="+mj-lt"/>
                <a:cs typeface="+mj-lt"/>
              </a:rPr>
              <a:t>innovation</a:t>
            </a:r>
            <a:endParaRPr lang="es-ES" dirty="0" err="1"/>
          </a:p>
        </p:txBody>
      </p:sp>
      <p:sp>
        <p:nvSpPr>
          <p:cNvPr id="6" name="Marcador de contenido 5"/>
          <p:cNvSpPr>
            <a:spLocks noGrp="1"/>
          </p:cNvSpPr>
          <p:nvPr>
            <p:ph idx="1"/>
          </p:nvPr>
        </p:nvSpPr>
        <p:spPr>
          <a:xfrm>
            <a:off x="838199" y="1177447"/>
            <a:ext cx="10849496" cy="4999516"/>
          </a:xfrm>
        </p:spPr>
        <p:txBody>
          <a:bodyPr anchor="t"/>
          <a:lstStyle/>
          <a:p>
            <a:pPr marL="0" indent="0">
              <a:buNone/>
            </a:pPr>
            <a:r>
              <a:rPr lang="en-US" dirty="0"/>
              <a:t>Over time these companies become the incumbents, whereas radical innovations are introduced by entrepreneurs. </a:t>
            </a:r>
          </a:p>
          <a:p>
            <a:pPr marL="0" indent="0">
              <a:buNone/>
            </a:pPr>
            <a:r>
              <a:rPr lang="en-US" dirty="0"/>
              <a:t>Three reasons account for this turnaround:</a:t>
            </a:r>
            <a:endParaRPr lang="es-ES" dirty="0"/>
          </a:p>
          <a:p>
            <a:pPr marL="514350" lvl="0" indent="-514350">
              <a:buFont typeface="+mj-lt"/>
              <a:buAutoNum type="arabicPeriod" startAt="3"/>
            </a:pPr>
            <a:r>
              <a:rPr lang="en-US" b="1" dirty="0">
                <a:solidFill>
                  <a:srgbClr val="FF0000"/>
                </a:solidFill>
              </a:rPr>
              <a:t>Innovation ecosystems</a:t>
            </a:r>
            <a:r>
              <a:rPr lang="en-US" b="1" dirty="0"/>
              <a:t>. </a:t>
            </a:r>
            <a:r>
              <a:rPr lang="en-US" dirty="0"/>
              <a:t>As incumbent firms become embedded in a network of suppliers, buyers, and other stakeholders, they no longer make independent decisions. They must consider the implications of their decisions on the rest of stakeholders in their innovation ecosystem. </a:t>
            </a:r>
            <a:r>
              <a:rPr lang="en-US" b="1" i="1" dirty="0"/>
              <a:t>Steady incremental innovations reinforce these networks</a:t>
            </a:r>
            <a:r>
              <a:rPr lang="en-US" dirty="0"/>
              <a:t>. New entrants are free of commitments, and do not need to worry about existing ecosystems as they will generate their own.</a:t>
            </a:r>
            <a:endParaRPr lang="es-ES" dirty="0"/>
          </a:p>
          <a:p>
            <a:endParaRPr lang="es-ES" dirty="0"/>
          </a:p>
        </p:txBody>
      </p:sp>
    </p:spTree>
    <p:extLst>
      <p:ext uri="{BB962C8B-B14F-4D97-AF65-F5344CB8AC3E}">
        <p14:creationId xmlns:p14="http://schemas.microsoft.com/office/powerpoint/2010/main" val="109751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600" dirty="0"/>
              <a:t>How can companies respond to disruptive innovation?</a:t>
            </a:r>
            <a:br>
              <a:rPr lang="es-ES" sz="3600" dirty="0"/>
            </a:br>
            <a:endParaRPr lang="es-ES" dirty="0"/>
          </a:p>
        </p:txBody>
      </p:sp>
      <p:sp>
        <p:nvSpPr>
          <p:cNvPr id="3" name="Marcador de contenido 2"/>
          <p:cNvSpPr>
            <a:spLocks noGrp="1"/>
          </p:cNvSpPr>
          <p:nvPr>
            <p:ph idx="1"/>
          </p:nvPr>
        </p:nvSpPr>
        <p:spPr>
          <a:xfrm>
            <a:off x="421178" y="1061069"/>
            <a:ext cx="10932622" cy="3012168"/>
          </a:xfrm>
        </p:spPr>
        <p:txBody>
          <a:bodyPr/>
          <a:lstStyle/>
          <a:p>
            <a:pPr marL="514350" lvl="0" indent="-514350">
              <a:buFont typeface="+mj-lt"/>
              <a:buAutoNum type="arabicPeriod"/>
            </a:pPr>
            <a:r>
              <a:rPr lang="en-US" sz="2600" dirty="0"/>
              <a:t>Continue to innovate in order to stay ahead of the competition. E.g. Amazon</a:t>
            </a:r>
            <a:endParaRPr lang="es-ES" sz="2600" dirty="0"/>
          </a:p>
          <a:p>
            <a:pPr marL="514350" lvl="0" indent="-514350">
              <a:buFont typeface="+mj-lt"/>
              <a:buAutoNum type="arabicPeriod"/>
            </a:pPr>
            <a:r>
              <a:rPr lang="en-US" sz="2600" dirty="0"/>
              <a:t>Guard against disruptive innovation by protecting the low end of the market, by introducing low cost innovations to preempt stealth competitors.</a:t>
            </a:r>
            <a:endParaRPr lang="es-ES" sz="2600" dirty="0"/>
          </a:p>
          <a:p>
            <a:pPr marL="514350" lvl="0" indent="-514350">
              <a:buFont typeface="+mj-lt"/>
              <a:buAutoNum type="arabicPeriod"/>
            </a:pPr>
            <a:r>
              <a:rPr lang="en-US" sz="2600" dirty="0"/>
              <a:t>Disrupt yourself instead of waiting for others to disrupt you. A firm might develop products for emerging markets and then introduce them into developed markets, in a process known as reverse innovation. </a:t>
            </a:r>
            <a:r>
              <a:rPr lang="en-US" sz="2600" dirty="0" err="1"/>
              <a:t>Eg</a:t>
            </a:r>
            <a:r>
              <a:rPr lang="en-US" sz="2600" dirty="0"/>
              <a:t>. GE-s </a:t>
            </a:r>
            <a:r>
              <a:rPr lang="en-US" sz="2600" dirty="0" err="1"/>
              <a:t>Vscan</a:t>
            </a:r>
            <a:r>
              <a:rPr lang="en-US" sz="2600" dirty="0"/>
              <a:t> a wireless ultrasound device. </a:t>
            </a:r>
            <a:endParaRPr lang="es-ES" sz="2600" dirty="0"/>
          </a:p>
          <a:p>
            <a:endParaRPr lang="es-ES" sz="2600" dirty="0"/>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517187" y="4073236"/>
            <a:ext cx="8923597" cy="2643447"/>
          </a:xfrm>
          <a:prstGeom prst="rect">
            <a:avLst/>
          </a:prstGeom>
        </p:spPr>
      </p:pic>
    </p:spTree>
    <p:extLst>
      <p:ext uri="{BB962C8B-B14F-4D97-AF65-F5344CB8AC3E}">
        <p14:creationId xmlns:p14="http://schemas.microsoft.com/office/powerpoint/2010/main" val="1494853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181" y="1190215"/>
            <a:ext cx="6775928" cy="4986748"/>
          </a:xfrm>
        </p:spPr>
      </p:pic>
    </p:spTree>
    <p:extLst>
      <p:ext uri="{BB962C8B-B14F-4D97-AF65-F5344CB8AC3E}">
        <p14:creationId xmlns:p14="http://schemas.microsoft.com/office/powerpoint/2010/main" val="3086588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77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lstStyle/>
          <a:p>
            <a:r>
              <a:rPr lang="es-ES" dirty="0" err="1">
                <a:ea typeface="+mj-lt"/>
                <a:cs typeface="+mj-lt"/>
              </a:rPr>
              <a:t>What</a:t>
            </a:r>
            <a:r>
              <a:rPr lang="es-ES" dirty="0">
                <a:ea typeface="+mj-lt"/>
                <a:cs typeface="+mj-lt"/>
              </a:rPr>
              <a:t> </a:t>
            </a:r>
            <a:r>
              <a:rPr lang="es-ES" dirty="0" err="1">
                <a:ea typeface="+mj-lt"/>
                <a:cs typeface="+mj-lt"/>
              </a:rPr>
              <a:t>is</a:t>
            </a:r>
            <a:r>
              <a:rPr lang="es-ES" dirty="0">
                <a:ea typeface="+mj-lt"/>
                <a:cs typeface="+mj-lt"/>
              </a:rPr>
              <a:t> </a:t>
            </a:r>
            <a:r>
              <a:rPr lang="es-ES" dirty="0" err="1">
                <a:ea typeface="+mj-lt"/>
                <a:cs typeface="+mj-lt"/>
              </a:rPr>
              <a:t>innovation</a:t>
            </a:r>
            <a:r>
              <a:rPr lang="es-ES" dirty="0">
                <a:ea typeface="+mj-lt"/>
                <a:cs typeface="+mj-lt"/>
              </a:rPr>
              <a:t>?</a:t>
            </a:r>
            <a:endParaRPr lang="es-ES" dirty="0"/>
          </a:p>
        </p:txBody>
      </p:sp>
      <p:sp>
        <p:nvSpPr>
          <p:cNvPr id="3" name="Marcador de contenido 2"/>
          <p:cNvSpPr>
            <a:spLocks noGrp="1"/>
          </p:cNvSpPr>
          <p:nvPr>
            <p:ph idx="1"/>
          </p:nvPr>
        </p:nvSpPr>
        <p:spPr>
          <a:xfrm>
            <a:off x="543339" y="1018420"/>
            <a:ext cx="10810461" cy="1148310"/>
          </a:xfrm>
        </p:spPr>
        <p:txBody>
          <a:bodyPr anchor="t"/>
          <a:lstStyle/>
          <a:p>
            <a:r>
              <a:rPr lang="en-AU" dirty="0"/>
              <a:t>Innovation in broad terms is any novel change that adds value to a product, a process, a service or to a company's operations.</a:t>
            </a:r>
            <a:endParaRPr lang="en-AU" dirty="0">
              <a:cs typeface="Calibri"/>
            </a:endParaRPr>
          </a:p>
          <a:p>
            <a:endParaRPr lang="es-ES" dirty="0"/>
          </a:p>
        </p:txBody>
      </p:sp>
      <p:graphicFrame>
        <p:nvGraphicFramePr>
          <p:cNvPr id="4" name="Diagrama 3"/>
          <p:cNvGraphicFramePr/>
          <p:nvPr>
            <p:extLst>
              <p:ext uri="{D42A27DB-BD31-4B8C-83A1-F6EECF244321}">
                <p14:modId xmlns:p14="http://schemas.microsoft.com/office/powerpoint/2010/main" val="3449126498"/>
              </p:ext>
            </p:extLst>
          </p:nvPr>
        </p:nvGraphicFramePr>
        <p:xfrm>
          <a:off x="1212574" y="2166730"/>
          <a:ext cx="10475844" cy="4412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91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In short…</a:t>
            </a:r>
          </a:p>
        </p:txBody>
      </p:sp>
      <p:sp>
        <p:nvSpPr>
          <p:cNvPr id="3" name="2 Marcador de contenido"/>
          <p:cNvSpPr>
            <a:spLocks noGrp="1"/>
          </p:cNvSpPr>
          <p:nvPr>
            <p:ph idx="1"/>
          </p:nvPr>
        </p:nvSpPr>
        <p:spPr>
          <a:xfrm>
            <a:off x="1086677" y="1177447"/>
            <a:ext cx="10045149" cy="4507736"/>
          </a:xfrm>
          <a:ln w="76200">
            <a:solidFill>
              <a:srgbClr val="FF0000"/>
            </a:solidFill>
            <a:prstDash val="lgDashDot"/>
          </a:ln>
        </p:spPr>
        <p:style>
          <a:lnRef idx="2">
            <a:schemeClr val="dk1"/>
          </a:lnRef>
          <a:fillRef idx="1">
            <a:schemeClr val="lt1"/>
          </a:fillRef>
          <a:effectRef idx="0">
            <a:schemeClr val="dk1"/>
          </a:effectRef>
          <a:fontRef idx="minor">
            <a:schemeClr val="dk1"/>
          </a:fontRef>
        </p:style>
        <p:txBody>
          <a:bodyPr/>
          <a:lstStyle/>
          <a:p>
            <a:pPr marL="0" indent="0" algn="ctr">
              <a:buNone/>
            </a:pPr>
            <a:endParaRPr lang="en-US" sz="2800" b="1" dirty="0"/>
          </a:p>
          <a:p>
            <a:pPr marL="0" indent="0" algn="ctr">
              <a:buNone/>
            </a:pPr>
            <a:r>
              <a:rPr lang="en-US" sz="4000" b="1" dirty="0"/>
              <a:t>An innovative company is able to change </a:t>
            </a:r>
          </a:p>
          <a:p>
            <a:pPr marL="0" indent="0" algn="ctr">
              <a:buNone/>
            </a:pPr>
            <a:r>
              <a:rPr lang="en-US" sz="4000" b="1" dirty="0"/>
              <a:t>what it does (</a:t>
            </a:r>
            <a:r>
              <a:rPr lang="en-US" sz="4000" b="1" dirty="0">
                <a:solidFill>
                  <a:srgbClr val="FF0000"/>
                </a:solidFill>
              </a:rPr>
              <a:t>products and services</a:t>
            </a:r>
            <a:r>
              <a:rPr lang="en-US" sz="4000" b="1" dirty="0"/>
              <a:t>), </a:t>
            </a:r>
          </a:p>
          <a:p>
            <a:pPr marL="0" indent="0" algn="ctr">
              <a:buNone/>
            </a:pPr>
            <a:r>
              <a:rPr lang="en-US" sz="4000" b="1" dirty="0"/>
              <a:t>the way it does it (</a:t>
            </a:r>
            <a:r>
              <a:rPr lang="en-US" sz="4000" b="1" dirty="0">
                <a:solidFill>
                  <a:srgbClr val="FF0000"/>
                </a:solidFill>
              </a:rPr>
              <a:t>processes</a:t>
            </a:r>
            <a:r>
              <a:rPr lang="en-US" sz="4000" b="1" dirty="0"/>
              <a:t>), </a:t>
            </a:r>
          </a:p>
          <a:p>
            <a:pPr marL="0" indent="0" algn="ctr">
              <a:buNone/>
            </a:pPr>
            <a:r>
              <a:rPr lang="en-US" sz="4000" b="1" dirty="0"/>
              <a:t>its marketing strategies (</a:t>
            </a:r>
            <a:r>
              <a:rPr lang="en-US" sz="4000" b="1" dirty="0">
                <a:solidFill>
                  <a:srgbClr val="FF0000"/>
                </a:solidFill>
              </a:rPr>
              <a:t>market</a:t>
            </a:r>
            <a:r>
              <a:rPr lang="en-US" sz="4000" b="1" dirty="0"/>
              <a:t>) and </a:t>
            </a:r>
          </a:p>
          <a:p>
            <a:pPr marL="0" indent="0" algn="ctr">
              <a:buNone/>
            </a:pPr>
            <a:r>
              <a:rPr lang="en-US" sz="4000" b="1" dirty="0"/>
              <a:t>its organizational structure  (</a:t>
            </a:r>
            <a:r>
              <a:rPr lang="en-US" sz="4000" b="1" dirty="0">
                <a:solidFill>
                  <a:srgbClr val="FF0000"/>
                </a:solidFill>
              </a:rPr>
              <a:t>business model</a:t>
            </a:r>
            <a:r>
              <a:rPr lang="en-US" sz="4000" b="1" dirty="0"/>
              <a:t>).</a:t>
            </a:r>
          </a:p>
        </p:txBody>
      </p:sp>
      <p:sp>
        <p:nvSpPr>
          <p:cNvPr id="4" name="3 Marcador de número de diapositiva"/>
          <p:cNvSpPr>
            <a:spLocks noGrp="1"/>
          </p:cNvSpPr>
          <p:nvPr>
            <p:ph type="sldNum" sz="quarter" idx="12"/>
          </p:nvPr>
        </p:nvSpPr>
        <p:spPr/>
        <p:txBody>
          <a:bodyPr/>
          <a:lstStyle/>
          <a:p>
            <a:fld id="{67A2B046-97A1-4803-9AD7-06A134449AEB}" type="slidenum">
              <a:rPr lang="es-ES" smtClean="0"/>
              <a:pPr/>
              <a:t>6</a:t>
            </a:fld>
            <a:endParaRPr lang="es-ES"/>
          </a:p>
        </p:txBody>
      </p:sp>
    </p:spTree>
    <p:extLst>
      <p:ext uri="{BB962C8B-B14F-4D97-AF65-F5344CB8AC3E}">
        <p14:creationId xmlns:p14="http://schemas.microsoft.com/office/powerpoint/2010/main" val="218579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21E20-8CBF-48A0-A888-154C64A6BB6B}"/>
              </a:ext>
            </a:extLst>
          </p:cNvPr>
          <p:cNvSpPr>
            <a:spLocks noGrp="1"/>
          </p:cNvSpPr>
          <p:nvPr>
            <p:ph type="title"/>
          </p:nvPr>
        </p:nvSpPr>
        <p:spPr/>
        <p:txBody>
          <a:bodyPr anchor="t"/>
          <a:lstStyle/>
          <a:p>
            <a:r>
              <a:rPr lang="es-ES" dirty="0" err="1">
                <a:cs typeface="Calibri Light"/>
              </a:rPr>
              <a:t>What</a:t>
            </a:r>
            <a:r>
              <a:rPr lang="es-ES" dirty="0">
                <a:cs typeface="Calibri Light"/>
              </a:rPr>
              <a:t> </a:t>
            </a:r>
            <a:r>
              <a:rPr lang="es-ES" dirty="0" err="1">
                <a:cs typeface="Calibri Light"/>
              </a:rPr>
              <a:t>is</a:t>
            </a:r>
            <a:r>
              <a:rPr lang="es-ES" dirty="0">
                <a:cs typeface="Calibri Light"/>
              </a:rPr>
              <a:t> </a:t>
            </a:r>
            <a:r>
              <a:rPr lang="es-ES" dirty="0" err="1">
                <a:cs typeface="Calibri Light"/>
              </a:rPr>
              <a:t>innovation</a:t>
            </a:r>
            <a:r>
              <a:rPr lang="es-ES" dirty="0">
                <a:cs typeface="Calibri Light"/>
              </a:rPr>
              <a:t>?</a:t>
            </a:r>
            <a:endParaRPr lang="es-ES" dirty="0" err="1"/>
          </a:p>
        </p:txBody>
      </p:sp>
      <p:sp>
        <p:nvSpPr>
          <p:cNvPr id="3" name="Marcador de contenido 2">
            <a:extLst>
              <a:ext uri="{FF2B5EF4-FFF2-40B4-BE49-F238E27FC236}">
                <a16:creationId xmlns:a16="http://schemas.microsoft.com/office/drawing/2014/main" id="{4B3DEA7B-B5E7-4F25-8BFC-A9479F36A9F8}"/>
              </a:ext>
            </a:extLst>
          </p:cNvPr>
          <p:cNvSpPr>
            <a:spLocks noGrp="1"/>
          </p:cNvSpPr>
          <p:nvPr>
            <p:ph idx="1"/>
          </p:nvPr>
        </p:nvSpPr>
        <p:spPr>
          <a:xfrm>
            <a:off x="838200" y="1177447"/>
            <a:ext cx="7824572" cy="4999516"/>
          </a:xfrm>
          <a:ln>
            <a:solidFill>
              <a:schemeClr val="bg1"/>
            </a:solidFill>
          </a:ln>
        </p:spPr>
        <p:txBody>
          <a:bodyPr anchor="t"/>
          <a:lstStyle/>
          <a:p>
            <a:pPr algn="ctr">
              <a:buNone/>
            </a:pPr>
            <a:r>
              <a:rPr lang="es-ES" sz="4000" b="1" dirty="0">
                <a:solidFill>
                  <a:schemeClr val="accent6">
                    <a:lumMod val="75000"/>
                  </a:schemeClr>
                </a:solidFill>
                <a:cs typeface="Calibri"/>
              </a:rPr>
              <a:t>THEORETICAL CONCEPTION</a:t>
            </a:r>
          </a:p>
          <a:p>
            <a:pPr algn="ctr">
              <a:buNone/>
            </a:pPr>
            <a:r>
              <a:rPr lang="es-ES" sz="4000" b="1" dirty="0">
                <a:cs typeface="Calibri"/>
              </a:rPr>
              <a:t>+ </a:t>
            </a:r>
            <a:endParaRPr lang="es-ES" sz="4000" b="1" dirty="0">
              <a:ea typeface="+mn-lt"/>
              <a:cs typeface="+mn-lt"/>
            </a:endParaRPr>
          </a:p>
          <a:p>
            <a:pPr algn="ctr">
              <a:buNone/>
            </a:pPr>
            <a:r>
              <a:rPr lang="es-ES" sz="4000" b="1" dirty="0">
                <a:solidFill>
                  <a:schemeClr val="tx2">
                    <a:lumMod val="75000"/>
                  </a:schemeClr>
                </a:solidFill>
                <a:ea typeface="+mn-lt"/>
                <a:cs typeface="+mn-lt"/>
              </a:rPr>
              <a:t>TECHNICAL INVENTION</a:t>
            </a:r>
            <a:endParaRPr lang="es-ES" sz="4000" b="1" dirty="0">
              <a:solidFill>
                <a:schemeClr val="tx2">
                  <a:lumMod val="75000"/>
                </a:schemeClr>
              </a:solidFill>
              <a:cs typeface="Calibri" panose="020F0502020204030204"/>
            </a:endParaRPr>
          </a:p>
          <a:p>
            <a:pPr algn="ctr">
              <a:buNone/>
            </a:pPr>
            <a:r>
              <a:rPr lang="es-ES" sz="4000" b="1" dirty="0">
                <a:ea typeface="+mn-lt"/>
                <a:cs typeface="+mn-lt"/>
              </a:rPr>
              <a:t>+</a:t>
            </a:r>
            <a:r>
              <a:rPr lang="es-ES" sz="4000" b="1" dirty="0">
                <a:solidFill>
                  <a:srgbClr val="FF0000"/>
                </a:solidFill>
                <a:ea typeface="+mn-lt"/>
                <a:cs typeface="+mn-lt"/>
              </a:rPr>
              <a:t> </a:t>
            </a:r>
          </a:p>
          <a:p>
            <a:pPr algn="ctr">
              <a:buNone/>
            </a:pPr>
            <a:r>
              <a:rPr lang="es-ES" sz="4000" b="1" dirty="0">
                <a:solidFill>
                  <a:srgbClr val="FF0000"/>
                </a:solidFill>
                <a:ea typeface="+mn-lt"/>
                <a:cs typeface="+mn-lt"/>
              </a:rPr>
              <a:t>COMMERCIAL EXPLOITATION</a:t>
            </a:r>
            <a:endParaRPr lang="es-ES" sz="4000" b="1" dirty="0">
              <a:solidFill>
                <a:srgbClr val="FF0000"/>
              </a:solidFill>
              <a:cs typeface="Calibri" panose="020F0502020204030204"/>
            </a:endParaRPr>
          </a:p>
          <a:p>
            <a:pPr algn="ctr">
              <a:buNone/>
            </a:pPr>
            <a:r>
              <a:rPr lang="es-ES" sz="4000" b="1" dirty="0">
                <a:ea typeface="+mn-lt"/>
                <a:cs typeface="+mn-lt"/>
              </a:rPr>
              <a:t> =  </a:t>
            </a:r>
            <a:r>
              <a:rPr lang="es-ES" sz="4000" b="1" dirty="0">
                <a:solidFill>
                  <a:srgbClr val="FF0000"/>
                </a:solidFill>
                <a:ea typeface="+mn-lt"/>
                <a:cs typeface="+mn-lt"/>
              </a:rPr>
              <a:t> </a:t>
            </a:r>
            <a:endParaRPr lang="es-ES" sz="6000" b="1" dirty="0">
              <a:solidFill>
                <a:srgbClr val="FF0000"/>
              </a:solidFill>
              <a:ea typeface="+mn-lt"/>
              <a:cs typeface="+mn-lt"/>
            </a:endParaRPr>
          </a:p>
          <a:p>
            <a:pPr algn="ctr">
              <a:buNone/>
            </a:pPr>
            <a:r>
              <a:rPr lang="es-ES" sz="4000" b="1" dirty="0">
                <a:solidFill>
                  <a:schemeClr val="accent6">
                    <a:lumMod val="75000"/>
                  </a:schemeClr>
                </a:solidFill>
                <a:ea typeface="+mn-lt"/>
                <a:cs typeface="+mn-lt"/>
              </a:rPr>
              <a:t>INNO</a:t>
            </a:r>
            <a:r>
              <a:rPr lang="es-ES" sz="4000" b="1" dirty="0">
                <a:solidFill>
                  <a:srgbClr val="FF0000"/>
                </a:solidFill>
                <a:ea typeface="+mn-lt"/>
                <a:cs typeface="+mn-lt"/>
              </a:rPr>
              <a:t>VA</a:t>
            </a:r>
            <a:r>
              <a:rPr lang="es-ES" sz="4000" b="1" dirty="0">
                <a:solidFill>
                  <a:srgbClr val="0070C0"/>
                </a:solidFill>
                <a:ea typeface="+mn-lt"/>
                <a:cs typeface="+mn-lt"/>
              </a:rPr>
              <a:t>TION</a:t>
            </a:r>
            <a:r>
              <a:rPr lang="es-ES" sz="6600" b="1" dirty="0">
                <a:solidFill>
                  <a:srgbClr val="FF0000"/>
                </a:solidFill>
                <a:ea typeface="+mn-lt"/>
                <a:cs typeface="+mn-lt"/>
              </a:rPr>
              <a:t> </a:t>
            </a:r>
            <a:endParaRPr lang="es-ES" sz="6000" b="1" dirty="0">
              <a:solidFill>
                <a:srgbClr val="FF0000"/>
              </a:solidFill>
              <a:cs typeface="Calibri"/>
            </a:endParaRPr>
          </a:p>
        </p:txBody>
      </p:sp>
      <p:pic>
        <p:nvPicPr>
          <p:cNvPr id="5" name="Imagen 4"/>
          <p:cNvPicPr>
            <a:picLocks noChangeAspect="1"/>
          </p:cNvPicPr>
          <p:nvPr/>
        </p:nvPicPr>
        <p:blipFill>
          <a:blip r:embed="rId2"/>
          <a:stretch>
            <a:fillRect/>
          </a:stretch>
        </p:blipFill>
        <p:spPr>
          <a:xfrm>
            <a:off x="8840067" y="914400"/>
            <a:ext cx="1395413" cy="1340571"/>
          </a:xfrm>
          <a:prstGeom prst="rect">
            <a:avLst/>
          </a:prstGeom>
        </p:spPr>
      </p:pic>
      <p:sp>
        <p:nvSpPr>
          <p:cNvPr id="6" name="AutoShape 4" descr="Image result for inven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3"/>
          <a:stretch>
            <a:fillRect/>
          </a:stretch>
        </p:blipFill>
        <p:spPr>
          <a:xfrm>
            <a:off x="8640472" y="2518018"/>
            <a:ext cx="1794605" cy="1508933"/>
          </a:xfrm>
          <a:prstGeom prst="rect">
            <a:avLst/>
          </a:prstGeom>
        </p:spPr>
      </p:pic>
      <p:pic>
        <p:nvPicPr>
          <p:cNvPr id="8" name="Imagen 7"/>
          <p:cNvPicPr>
            <a:picLocks noChangeAspect="1"/>
          </p:cNvPicPr>
          <p:nvPr/>
        </p:nvPicPr>
        <p:blipFill>
          <a:blip r:embed="rId4"/>
          <a:stretch>
            <a:fillRect/>
          </a:stretch>
        </p:blipFill>
        <p:spPr>
          <a:xfrm>
            <a:off x="8325706" y="4329113"/>
            <a:ext cx="2466975" cy="1847850"/>
          </a:xfrm>
          <a:prstGeom prst="rect">
            <a:avLst/>
          </a:prstGeom>
        </p:spPr>
      </p:pic>
    </p:spTree>
    <p:extLst>
      <p:ext uri="{BB962C8B-B14F-4D97-AF65-F5344CB8AC3E}">
        <p14:creationId xmlns:p14="http://schemas.microsoft.com/office/powerpoint/2010/main" val="129809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38251DC-CF0A-42E2-B752-A338FB58C75F}"/>
              </a:ext>
            </a:extLst>
          </p:cNvPr>
          <p:cNvSpPr>
            <a:spLocks noGrp="1"/>
          </p:cNvSpPr>
          <p:nvPr>
            <p:ph type="ctrTitle"/>
          </p:nvPr>
        </p:nvSpPr>
        <p:spPr>
          <a:xfrm>
            <a:off x="5965722" y="1970651"/>
            <a:ext cx="5262717" cy="1457735"/>
          </a:xfrm>
        </p:spPr>
        <p:txBody>
          <a:bodyPr anchor="t"/>
          <a:lstStyle/>
          <a:p>
            <a:r>
              <a:rPr lang="en-IE" b="1" dirty="0">
                <a:ea typeface="+mj-lt"/>
                <a:cs typeface="+mj-lt"/>
              </a:rPr>
              <a:t>2. Why does innovation matter?</a:t>
            </a:r>
            <a:endParaRPr lang="es-ES" dirty="0"/>
          </a:p>
        </p:txBody>
      </p:sp>
      <p:sp>
        <p:nvSpPr>
          <p:cNvPr id="4" name="Subtítulo 3">
            <a:extLst>
              <a:ext uri="{FF2B5EF4-FFF2-40B4-BE49-F238E27FC236}">
                <a16:creationId xmlns:a16="http://schemas.microsoft.com/office/drawing/2014/main" id="{BCD4FFBB-636B-4DEB-8BF4-CE6953EC09FB}"/>
              </a:ext>
            </a:extLst>
          </p:cNvPr>
          <p:cNvSpPr>
            <a:spLocks noGrp="1"/>
          </p:cNvSpPr>
          <p:nvPr>
            <p:ph type="subTitle" idx="1"/>
          </p:nvPr>
        </p:nvSpPr>
        <p:spPr/>
        <p:txBody>
          <a:bodyPr/>
          <a:lstStyle/>
          <a:p>
            <a:endParaRPr lang="es-ES"/>
          </a:p>
        </p:txBody>
      </p:sp>
      <p:pic>
        <p:nvPicPr>
          <p:cNvPr id="5" name="Imagen 4" descr="Imagen que contiene cielo, mesa, interior, florero&#10;&#10;Descripción generada con confianza muy alta">
            <a:extLst>
              <a:ext uri="{FF2B5EF4-FFF2-40B4-BE49-F238E27FC236}">
                <a16:creationId xmlns:a16="http://schemas.microsoft.com/office/drawing/2014/main" id="{36C923F1-D15F-49F9-98D5-8713030FA8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43368" y="4200064"/>
            <a:ext cx="4943167" cy="2919258"/>
          </a:xfrm>
          <a:prstGeom prst="rect">
            <a:avLst/>
          </a:prstGeom>
        </p:spPr>
      </p:pic>
      <p:sp>
        <p:nvSpPr>
          <p:cNvPr id="6" name="CuadroTexto 2">
            <a:extLst>
              <a:ext uri="{FF2B5EF4-FFF2-40B4-BE49-F238E27FC236}">
                <a16:creationId xmlns:a16="http://schemas.microsoft.com/office/drawing/2014/main" id="{7450E90C-5FF7-4D14-803E-31DDA7917593}"/>
              </a:ext>
            </a:extLst>
          </p:cNvPr>
          <p:cNvSpPr txBox="1"/>
          <p:nvPr/>
        </p:nvSpPr>
        <p:spPr>
          <a:xfrm>
            <a:off x="6543368" y="6910389"/>
            <a:ext cx="4943167" cy="526434"/>
          </a:xfrm>
          <a:prstGeom prst="rect">
            <a:avLst/>
          </a:prstGeom>
        </p:spPr>
        <p:txBody>
          <a:bodyPr>
            <a:normAutofit fontScale="92500" lnSpcReduction="20000"/>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4"/>
              </a:rPr>
              <a:t>Esta foto</a:t>
            </a:r>
            <a:r>
              <a:rPr lang="en-US"/>
              <a:t> de Autor desconocido se concede bajo licencia de </a:t>
            </a:r>
            <a:r>
              <a:rPr lang="en-US">
                <a:hlinkClick r:id="rId3"/>
              </a:rPr>
              <a:t>CC BY-NC-ND</a:t>
            </a:r>
            <a:r>
              <a:rPr lang="en-US"/>
              <a:t>.</a:t>
            </a:r>
          </a:p>
        </p:txBody>
      </p:sp>
    </p:spTree>
    <p:extLst>
      <p:ext uri="{BB962C8B-B14F-4D97-AF65-F5344CB8AC3E}">
        <p14:creationId xmlns:p14="http://schemas.microsoft.com/office/powerpoint/2010/main" val="301892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chor="t"/>
          <a:lstStyle/>
          <a:p>
            <a:r>
              <a:rPr lang="sv-SE" dirty="0"/>
              <a:t>2. </a:t>
            </a:r>
            <a:r>
              <a:rPr lang="sv-SE" dirty="0" err="1"/>
              <a:t>Why</a:t>
            </a:r>
            <a:r>
              <a:rPr lang="sv-SE" dirty="0"/>
              <a:t> </a:t>
            </a:r>
            <a:r>
              <a:rPr lang="sv-SE" dirty="0" err="1"/>
              <a:t>does</a:t>
            </a:r>
            <a:r>
              <a:rPr lang="sv-SE" dirty="0"/>
              <a:t> innovation </a:t>
            </a:r>
            <a:r>
              <a:rPr lang="sv-SE" dirty="0" err="1"/>
              <a:t>matter</a:t>
            </a:r>
            <a:r>
              <a:rPr lang="sv-SE" dirty="0"/>
              <a:t>?</a:t>
            </a:r>
          </a:p>
        </p:txBody>
      </p:sp>
      <p:sp>
        <p:nvSpPr>
          <p:cNvPr id="5123" name="Rectangle 3"/>
          <p:cNvSpPr>
            <a:spLocks noGrp="1" noChangeArrowheads="1"/>
          </p:cNvSpPr>
          <p:nvPr>
            <p:ph idx="1"/>
          </p:nvPr>
        </p:nvSpPr>
        <p:spPr>
          <a:xfrm>
            <a:off x="838200" y="1018421"/>
            <a:ext cx="11022496" cy="4999516"/>
          </a:xfrm>
        </p:spPr>
        <p:txBody>
          <a:bodyPr/>
          <a:lstStyle/>
          <a:p>
            <a:pPr eaLnBrk="1" hangingPunct="1">
              <a:lnSpc>
                <a:spcPct val="90000"/>
              </a:lnSpc>
            </a:pPr>
            <a:r>
              <a:rPr lang="en-GB" dirty="0">
                <a:cs typeface="Times New Roman" pitchFamily="18" charset="0"/>
              </a:rPr>
              <a:t>At present (globalization, crisis, strong competition...) it is not enough for companies to adapt to changes, they have to anticipate themselves.</a:t>
            </a:r>
          </a:p>
          <a:p>
            <a:pPr eaLnBrk="1" hangingPunct="1">
              <a:lnSpc>
                <a:spcPct val="90000"/>
              </a:lnSpc>
            </a:pPr>
            <a:r>
              <a:rPr lang="en-GB" dirty="0">
                <a:cs typeface="Times New Roman" pitchFamily="18" charset="0"/>
              </a:rPr>
              <a:t>Doing things right &amp; producing quality goods and services is not enough, you have to be better than your competition.</a:t>
            </a:r>
          </a:p>
        </p:txBody>
      </p:sp>
    </p:spTree>
    <p:extLst>
      <p:ext uri="{BB962C8B-B14F-4D97-AF65-F5344CB8AC3E}">
        <p14:creationId xmlns:p14="http://schemas.microsoft.com/office/powerpoint/2010/main" val="3696563420"/>
      </p:ext>
    </p:extLst>
  </p:cSld>
  <p:clrMapOvr>
    <a:masterClrMapping/>
  </p:clrMapOvr>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4752</TotalTime>
  <Words>2163</Words>
  <Application>Microsoft Office PowerPoint</Application>
  <PresentationFormat>Panorámica</PresentationFormat>
  <Paragraphs>317</Paragraphs>
  <Slides>48</Slides>
  <Notes>2</Notes>
  <HiddenSlides>0</HiddenSlides>
  <MMClips>0</MMClips>
  <ScaleCrop>false</ScaleCrop>
  <HeadingPairs>
    <vt:vector size="4" baseType="variant">
      <vt:variant>
        <vt:lpstr>Tema</vt:lpstr>
      </vt:variant>
      <vt:variant>
        <vt:i4>5</vt:i4>
      </vt:variant>
      <vt:variant>
        <vt:lpstr>Títulos de diapositiva</vt:lpstr>
      </vt:variant>
      <vt:variant>
        <vt:i4>48</vt:i4>
      </vt:variant>
    </vt:vector>
  </HeadingPairs>
  <TitlesOfParts>
    <vt:vector size="53" baseType="lpstr">
      <vt:lpstr>3_Tema de Office</vt:lpstr>
      <vt:lpstr>Tema de Office</vt:lpstr>
      <vt:lpstr>1_Tema de Office</vt:lpstr>
      <vt:lpstr>2_Tema de Office</vt:lpstr>
      <vt:lpstr>4_Tema de Office</vt:lpstr>
      <vt:lpstr>Presentación de PowerPoint</vt:lpstr>
      <vt:lpstr>Index</vt:lpstr>
      <vt:lpstr>1. What is innovation?</vt:lpstr>
      <vt:lpstr>What is innovation?</vt:lpstr>
      <vt:lpstr>What is innovation?</vt:lpstr>
      <vt:lpstr>In short…</vt:lpstr>
      <vt:lpstr>What is innovation?</vt:lpstr>
      <vt:lpstr>2. Why does innovation matter?</vt:lpstr>
      <vt:lpstr>2. Why does innovation matter?</vt:lpstr>
      <vt:lpstr>Classical models of innovation</vt:lpstr>
      <vt:lpstr>3. Drivers for innovation</vt:lpstr>
      <vt:lpstr>3. Drivers for innovation</vt:lpstr>
      <vt:lpstr>4. The 4 I's of the innovation process </vt:lpstr>
      <vt:lpstr>4. The four I’s of the innovation process</vt:lpstr>
      <vt:lpstr>Ideation</vt:lpstr>
      <vt:lpstr>Invention</vt:lpstr>
      <vt:lpstr>Invention</vt:lpstr>
      <vt:lpstr>Innovation</vt:lpstr>
      <vt:lpstr>Innovation - example</vt:lpstr>
      <vt:lpstr>Imitation </vt:lpstr>
      <vt:lpstr>Presentación de PowerPoint</vt:lpstr>
      <vt:lpstr>5. Innovation types</vt:lpstr>
      <vt:lpstr>5. Innovation types</vt:lpstr>
      <vt:lpstr>Examples: Product innovations</vt:lpstr>
      <vt:lpstr>Examples: Product innovations</vt:lpstr>
      <vt:lpstr>Examples: Product innovations</vt:lpstr>
      <vt:lpstr>Examples: Marketing innovations</vt:lpstr>
      <vt:lpstr>Collaborative activity: Marketing innovations</vt:lpstr>
      <vt:lpstr>Collaborative activity: Marketing innovations</vt:lpstr>
      <vt:lpstr>5.1. What is a business model</vt:lpstr>
      <vt:lpstr>BUSINESS MODEL CANVAS</vt:lpstr>
      <vt:lpstr>Some business models…</vt:lpstr>
      <vt:lpstr>BUSINESS MODEL CANVAS</vt:lpstr>
      <vt:lpstr>Collaborative activities: BM Canvas</vt:lpstr>
      <vt:lpstr>6. The dimensions of innovation</vt:lpstr>
      <vt:lpstr>6. Dimensions of innovation</vt:lpstr>
      <vt:lpstr>6. Dimensions of innovation</vt:lpstr>
      <vt:lpstr>Incremental vs. Radical innovation</vt:lpstr>
      <vt:lpstr>Presentación de PowerPoint</vt:lpstr>
      <vt:lpstr>Presentación de PowerPoint</vt:lpstr>
      <vt:lpstr>7. Consequences of innovation</vt:lpstr>
      <vt:lpstr>7. Consequences of innovation</vt:lpstr>
      <vt:lpstr>7. Consequences of innovation</vt:lpstr>
      <vt:lpstr>7. Consequences of innovation</vt:lpstr>
      <vt:lpstr>7. Consequences of innovation</vt:lpstr>
      <vt:lpstr>How can companies respond to disruptive innovation?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Maria</cp:lastModifiedBy>
  <cp:revision>372</cp:revision>
  <dcterms:created xsi:type="dcterms:W3CDTF">2018-04-27T11:57:23Z</dcterms:created>
  <dcterms:modified xsi:type="dcterms:W3CDTF">2019-10-01T11:45:16Z</dcterms:modified>
</cp:coreProperties>
</file>